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730" r:id="rId5"/>
  </p:sldMasterIdLst>
  <p:notesMasterIdLst>
    <p:notesMasterId r:id="rId29"/>
  </p:notesMasterIdLst>
  <p:handoutMasterIdLst>
    <p:handoutMasterId r:id="rId30"/>
  </p:handoutMasterIdLst>
  <p:sldIdLst>
    <p:sldId id="2146848583" r:id="rId6"/>
    <p:sldId id="2146848593" r:id="rId7"/>
    <p:sldId id="2146848592" r:id="rId8"/>
    <p:sldId id="313" r:id="rId9"/>
    <p:sldId id="365" r:id="rId10"/>
    <p:sldId id="366" r:id="rId11"/>
    <p:sldId id="363" r:id="rId12"/>
    <p:sldId id="367" r:id="rId13"/>
    <p:sldId id="369" r:id="rId14"/>
    <p:sldId id="385" r:id="rId15"/>
    <p:sldId id="377" r:id="rId16"/>
    <p:sldId id="379" r:id="rId17"/>
    <p:sldId id="378" r:id="rId18"/>
    <p:sldId id="2146848594" r:id="rId19"/>
    <p:sldId id="386" r:id="rId20"/>
    <p:sldId id="381" r:id="rId21"/>
    <p:sldId id="380" r:id="rId22"/>
    <p:sldId id="382" r:id="rId23"/>
    <p:sldId id="383" r:id="rId24"/>
    <p:sldId id="387" r:id="rId25"/>
    <p:sldId id="351" r:id="rId26"/>
    <p:sldId id="388" r:id="rId27"/>
    <p:sldId id="329" r:id="rId28"/>
  </p:sldIdLst>
  <p:sldSz cx="10160000" cy="5715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54CBA9-A0FC-417A-837A-CAC804DDFE6E}">
          <p14:sldIdLst>
            <p14:sldId id="2146848583"/>
            <p14:sldId id="2146848593"/>
          </p14:sldIdLst>
        </p14:section>
        <p14:section name="Boilerplate about SMU" id="{8FFFB82C-EB66-4905-AE66-3E0F1C0CB4A0}">
          <p14:sldIdLst>
            <p14:sldId id="2146848592"/>
            <p14:sldId id="313"/>
            <p14:sldId id="365"/>
            <p14:sldId id="366"/>
            <p14:sldId id="363"/>
            <p14:sldId id="367"/>
            <p14:sldId id="369"/>
            <p14:sldId id="385"/>
            <p14:sldId id="377"/>
            <p14:sldId id="379"/>
            <p14:sldId id="378"/>
            <p14:sldId id="2146848594"/>
            <p14:sldId id="386"/>
            <p14:sldId id="381"/>
            <p14:sldId id="380"/>
            <p14:sldId id="382"/>
            <p14:sldId id="383"/>
            <p14:sldId id="387"/>
            <p14:sldId id="351"/>
            <p14:sldId id="388"/>
            <p14:sldId id="329"/>
          </p14:sldIdLst>
        </p14:section>
      </p14:sectionLst>
    </p:ext>
    <p:ext uri="{EFAFB233-063F-42B5-8137-9DF3F51BA10A}">
      <p15:sldGuideLst xmlns:p15="http://schemas.microsoft.com/office/powerpoint/2012/main">
        <p15:guide id="1" orient="horz" pos="276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334"/>
    <a:srgbClr val="45286A"/>
    <a:srgbClr val="176786"/>
    <a:srgbClr val="C5942C"/>
    <a:srgbClr val="0F5D98"/>
    <a:srgbClr val="9D1A42"/>
    <a:srgbClr val="95C11F"/>
    <a:srgbClr val="EC6712"/>
    <a:srgbClr val="F7BF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DED9D1-8273-477D-97D1-2213F2FBFE09}" v="185" dt="2024-01-09T15:11:03.4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56" autoAdjust="0"/>
    <p:restoredTop sz="57512" autoAdjust="0"/>
  </p:normalViewPr>
  <p:slideViewPr>
    <p:cSldViewPr snapToGrid="0" snapToObjects="1">
      <p:cViewPr varScale="1">
        <p:scale>
          <a:sx n="72" d="100"/>
          <a:sy n="72" d="100"/>
        </p:scale>
        <p:origin x="2912" y="192"/>
      </p:cViewPr>
      <p:guideLst>
        <p:guide orient="horz" pos="2760"/>
        <p:guide pos="3200"/>
      </p:guideLst>
    </p:cSldViewPr>
  </p:slideViewPr>
  <p:outlineViewPr>
    <p:cViewPr>
      <p:scale>
        <a:sx n="33" d="100"/>
        <a:sy n="33" d="100"/>
      </p:scale>
      <p:origin x="0" y="1546"/>
    </p:cViewPr>
  </p:outlineViewPr>
  <p:notesTextViewPr>
    <p:cViewPr>
      <p:scale>
        <a:sx n="100" d="100"/>
        <a:sy n="100" d="100"/>
      </p:scale>
      <p:origin x="0" y="0"/>
    </p:cViewPr>
  </p:notesTextViewPr>
  <p:sorterViewPr>
    <p:cViewPr>
      <p:scale>
        <a:sx n="110" d="100"/>
        <a:sy n="110" d="100"/>
      </p:scale>
      <p:origin x="0" y="-13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ONG Wei Yang" userId="8f89fadd-ebd5-4067-ab57-fae16b20ba2b" providerId="ADAL" clId="{F7DED9D1-8273-477D-97D1-2213F2FBFE09}"/>
    <pc:docChg chg="undo custSel addSld delSld modSld sldOrd delMainMaster modSection">
      <pc:chgData name="CHEONG Wei Yang" userId="8f89fadd-ebd5-4067-ab57-fae16b20ba2b" providerId="ADAL" clId="{F7DED9D1-8273-477D-97D1-2213F2FBFE09}" dt="2024-01-09T15:11:03.451" v="481" actId="20577"/>
      <pc:docMkLst>
        <pc:docMk/>
      </pc:docMkLst>
      <pc:sldChg chg="del">
        <pc:chgData name="CHEONG Wei Yang" userId="8f89fadd-ebd5-4067-ab57-fae16b20ba2b" providerId="ADAL" clId="{F7DED9D1-8273-477D-97D1-2213F2FBFE09}" dt="2024-01-09T15:07:27.688" v="446" actId="47"/>
        <pc:sldMkLst>
          <pc:docMk/>
          <pc:sldMk cId="206122893" sldId="285"/>
        </pc:sldMkLst>
      </pc:sldChg>
      <pc:sldChg chg="del">
        <pc:chgData name="CHEONG Wei Yang" userId="8f89fadd-ebd5-4067-ab57-fae16b20ba2b" providerId="ADAL" clId="{F7DED9D1-8273-477D-97D1-2213F2FBFE09}" dt="2024-01-08T06:52:06.497" v="39" actId="47"/>
        <pc:sldMkLst>
          <pc:docMk/>
          <pc:sldMk cId="3903041251" sldId="535"/>
        </pc:sldMkLst>
      </pc:sldChg>
      <pc:sldChg chg="del">
        <pc:chgData name="CHEONG Wei Yang" userId="8f89fadd-ebd5-4067-ab57-fae16b20ba2b" providerId="ADAL" clId="{F7DED9D1-8273-477D-97D1-2213F2FBFE09}" dt="2024-01-09T15:07:27.688" v="446" actId="47"/>
        <pc:sldMkLst>
          <pc:docMk/>
          <pc:sldMk cId="1370122586" sldId="708"/>
        </pc:sldMkLst>
      </pc:sldChg>
      <pc:sldChg chg="del">
        <pc:chgData name="CHEONG Wei Yang" userId="8f89fadd-ebd5-4067-ab57-fae16b20ba2b" providerId="ADAL" clId="{F7DED9D1-8273-477D-97D1-2213F2FBFE09}" dt="2024-01-09T15:07:27.688" v="446" actId="47"/>
        <pc:sldMkLst>
          <pc:docMk/>
          <pc:sldMk cId="3622441058" sldId="3455"/>
        </pc:sldMkLst>
      </pc:sldChg>
      <pc:sldChg chg="del">
        <pc:chgData name="CHEONG Wei Yang" userId="8f89fadd-ebd5-4067-ab57-fae16b20ba2b" providerId="ADAL" clId="{F7DED9D1-8273-477D-97D1-2213F2FBFE09}" dt="2024-01-09T15:07:27.688" v="446" actId="47"/>
        <pc:sldMkLst>
          <pc:docMk/>
          <pc:sldMk cId="3692989586" sldId="3490"/>
        </pc:sldMkLst>
      </pc:sldChg>
      <pc:sldChg chg="addSp modSp mod">
        <pc:chgData name="CHEONG Wei Yang" userId="8f89fadd-ebd5-4067-ab57-fae16b20ba2b" providerId="ADAL" clId="{F7DED9D1-8273-477D-97D1-2213F2FBFE09}" dt="2024-01-09T14:21:16.986" v="260" actId="14100"/>
        <pc:sldMkLst>
          <pc:docMk/>
          <pc:sldMk cId="4237479236" sldId="2146848583"/>
        </pc:sldMkLst>
        <pc:spChg chg="mod">
          <ac:chgData name="CHEONG Wei Yang" userId="8f89fadd-ebd5-4067-ab57-fae16b20ba2b" providerId="ADAL" clId="{F7DED9D1-8273-477D-97D1-2213F2FBFE09}" dt="2024-01-09T14:18:19.454" v="247" actId="1076"/>
          <ac:spMkLst>
            <pc:docMk/>
            <pc:sldMk cId="4237479236" sldId="2146848583"/>
            <ac:spMk id="2" creationId="{2CE90DFC-B2A0-8077-9707-81F51AD61C62}"/>
          </ac:spMkLst>
        </pc:spChg>
        <pc:picChg chg="add mod modCrop">
          <ac:chgData name="CHEONG Wei Yang" userId="8f89fadd-ebd5-4067-ab57-fae16b20ba2b" providerId="ADAL" clId="{F7DED9D1-8273-477D-97D1-2213F2FBFE09}" dt="2024-01-09T14:21:16.986" v="260" actId="14100"/>
          <ac:picMkLst>
            <pc:docMk/>
            <pc:sldMk cId="4237479236" sldId="2146848583"/>
            <ac:picMk id="4" creationId="{8B03422D-8B80-D3CD-982E-FA6FCFA9256D}"/>
          </ac:picMkLst>
        </pc:picChg>
      </pc:sldChg>
      <pc:sldChg chg="del">
        <pc:chgData name="CHEONG Wei Yang" userId="8f89fadd-ebd5-4067-ab57-fae16b20ba2b" providerId="ADAL" clId="{F7DED9D1-8273-477D-97D1-2213F2FBFE09}" dt="2024-01-09T15:07:27.688" v="446" actId="47"/>
        <pc:sldMkLst>
          <pc:docMk/>
          <pc:sldMk cId="2240586598" sldId="2146848590"/>
        </pc:sldMkLst>
      </pc:sldChg>
      <pc:sldChg chg="addSp delSp modSp mod ord modNotesTx">
        <pc:chgData name="CHEONG Wei Yang" userId="8f89fadd-ebd5-4067-ab57-fae16b20ba2b" providerId="ADAL" clId="{F7DED9D1-8273-477D-97D1-2213F2FBFE09}" dt="2024-01-09T15:07:51.112" v="450" actId="1076"/>
        <pc:sldMkLst>
          <pc:docMk/>
          <pc:sldMk cId="2036211548" sldId="2146848592"/>
        </pc:sldMkLst>
        <pc:spChg chg="mod">
          <ac:chgData name="CHEONG Wei Yang" userId="8f89fadd-ebd5-4067-ab57-fae16b20ba2b" providerId="ADAL" clId="{F7DED9D1-8273-477D-97D1-2213F2FBFE09}" dt="2024-01-09T15:07:51.112" v="450" actId="1076"/>
          <ac:spMkLst>
            <pc:docMk/>
            <pc:sldMk cId="2036211548" sldId="2146848592"/>
            <ac:spMk id="2" creationId="{46BC9791-AEF5-BB83-FB98-16E83B69025B}"/>
          </ac:spMkLst>
        </pc:spChg>
        <pc:spChg chg="del">
          <ac:chgData name="CHEONG Wei Yang" userId="8f89fadd-ebd5-4067-ab57-fae16b20ba2b" providerId="ADAL" clId="{F7DED9D1-8273-477D-97D1-2213F2FBFE09}" dt="2024-01-08T06:49:49.745" v="0" actId="478"/>
          <ac:spMkLst>
            <pc:docMk/>
            <pc:sldMk cId="2036211548" sldId="2146848592"/>
            <ac:spMk id="3" creationId="{1EFAB4C2-25FC-E4BF-4DEC-4A361DB2CC9F}"/>
          </ac:spMkLst>
        </pc:spChg>
        <pc:spChg chg="add mod">
          <ac:chgData name="CHEONG Wei Yang" userId="8f89fadd-ebd5-4067-ab57-fae16b20ba2b" providerId="ADAL" clId="{F7DED9D1-8273-477D-97D1-2213F2FBFE09}" dt="2024-01-08T06:53:11.968" v="47" actId="403"/>
          <ac:spMkLst>
            <pc:docMk/>
            <pc:sldMk cId="2036211548" sldId="2146848592"/>
            <ac:spMk id="4" creationId="{BF6BD8EB-4203-2664-1FA9-F8627177476F}"/>
          </ac:spMkLst>
        </pc:spChg>
        <pc:spChg chg="del">
          <ac:chgData name="CHEONG Wei Yang" userId="8f89fadd-ebd5-4067-ab57-fae16b20ba2b" providerId="ADAL" clId="{F7DED9D1-8273-477D-97D1-2213F2FBFE09}" dt="2024-01-08T06:49:49.745" v="0" actId="478"/>
          <ac:spMkLst>
            <pc:docMk/>
            <pc:sldMk cId="2036211548" sldId="2146848592"/>
            <ac:spMk id="5" creationId="{E2FAD69A-CC59-B481-ED5E-8128FF45C963}"/>
          </ac:spMkLst>
        </pc:spChg>
        <pc:spChg chg="add mod">
          <ac:chgData name="CHEONG Wei Yang" userId="8f89fadd-ebd5-4067-ab57-fae16b20ba2b" providerId="ADAL" clId="{F7DED9D1-8273-477D-97D1-2213F2FBFE09}" dt="2024-01-08T06:53:11.968" v="47" actId="403"/>
          <ac:spMkLst>
            <pc:docMk/>
            <pc:sldMk cId="2036211548" sldId="2146848592"/>
            <ac:spMk id="6" creationId="{A4D6203B-9F56-8315-F843-6FD6A74FF96F}"/>
          </ac:spMkLst>
        </pc:spChg>
        <pc:spChg chg="add mod">
          <ac:chgData name="CHEONG Wei Yang" userId="8f89fadd-ebd5-4067-ab57-fae16b20ba2b" providerId="ADAL" clId="{F7DED9D1-8273-477D-97D1-2213F2FBFE09}" dt="2024-01-08T06:53:11.968" v="47" actId="403"/>
          <ac:spMkLst>
            <pc:docMk/>
            <pc:sldMk cId="2036211548" sldId="2146848592"/>
            <ac:spMk id="7" creationId="{7E41FFC1-6027-BCC1-19FE-1E0A9D7A0EB8}"/>
          </ac:spMkLst>
        </pc:spChg>
        <pc:spChg chg="add mod">
          <ac:chgData name="CHEONG Wei Yang" userId="8f89fadd-ebd5-4067-ab57-fae16b20ba2b" providerId="ADAL" clId="{F7DED9D1-8273-477D-97D1-2213F2FBFE09}" dt="2024-01-08T06:53:11.968" v="47" actId="403"/>
          <ac:spMkLst>
            <pc:docMk/>
            <pc:sldMk cId="2036211548" sldId="2146848592"/>
            <ac:spMk id="8" creationId="{F94F0D0A-AE72-D055-CDC4-426E4F068CF6}"/>
          </ac:spMkLst>
        </pc:spChg>
        <pc:spChg chg="add mod">
          <ac:chgData name="CHEONG Wei Yang" userId="8f89fadd-ebd5-4067-ab57-fae16b20ba2b" providerId="ADAL" clId="{F7DED9D1-8273-477D-97D1-2213F2FBFE09}" dt="2024-01-08T06:53:11.968" v="47" actId="403"/>
          <ac:spMkLst>
            <pc:docMk/>
            <pc:sldMk cId="2036211548" sldId="2146848592"/>
            <ac:spMk id="10" creationId="{589A2355-3B09-2A43-EAB7-7BE49DD92D74}"/>
          </ac:spMkLst>
        </pc:spChg>
        <pc:spChg chg="add mod">
          <ac:chgData name="CHEONG Wei Yang" userId="8f89fadd-ebd5-4067-ab57-fae16b20ba2b" providerId="ADAL" clId="{F7DED9D1-8273-477D-97D1-2213F2FBFE09}" dt="2024-01-08T06:53:11.968" v="47" actId="403"/>
          <ac:spMkLst>
            <pc:docMk/>
            <pc:sldMk cId="2036211548" sldId="2146848592"/>
            <ac:spMk id="11" creationId="{C0C56641-2F02-5FE6-D4AA-2080E68FFD74}"/>
          </ac:spMkLst>
        </pc:spChg>
        <pc:spChg chg="add mod">
          <ac:chgData name="CHEONG Wei Yang" userId="8f89fadd-ebd5-4067-ab57-fae16b20ba2b" providerId="ADAL" clId="{F7DED9D1-8273-477D-97D1-2213F2FBFE09}" dt="2024-01-08T06:53:11.968" v="47" actId="403"/>
          <ac:spMkLst>
            <pc:docMk/>
            <pc:sldMk cId="2036211548" sldId="2146848592"/>
            <ac:spMk id="12" creationId="{8A1A81C9-D414-0ECB-2BBF-4806DA548DD7}"/>
          </ac:spMkLst>
        </pc:spChg>
        <pc:spChg chg="add mod">
          <ac:chgData name="CHEONG Wei Yang" userId="8f89fadd-ebd5-4067-ab57-fae16b20ba2b" providerId="ADAL" clId="{F7DED9D1-8273-477D-97D1-2213F2FBFE09}" dt="2024-01-08T06:53:11.968" v="47" actId="403"/>
          <ac:spMkLst>
            <pc:docMk/>
            <pc:sldMk cId="2036211548" sldId="2146848592"/>
            <ac:spMk id="13" creationId="{2B41E582-D1E1-B0EF-BBF0-9058EB7CDEA0}"/>
          </ac:spMkLst>
        </pc:spChg>
        <pc:spChg chg="mod">
          <ac:chgData name="CHEONG Wei Yang" userId="8f89fadd-ebd5-4067-ab57-fae16b20ba2b" providerId="ADAL" clId="{F7DED9D1-8273-477D-97D1-2213F2FBFE09}" dt="2024-01-08T06:53:11.968" v="47" actId="403"/>
          <ac:spMkLst>
            <pc:docMk/>
            <pc:sldMk cId="2036211548" sldId="2146848592"/>
            <ac:spMk id="15" creationId="{DBF4A484-A345-E5C7-D099-D87386A2609B}"/>
          </ac:spMkLst>
        </pc:spChg>
        <pc:spChg chg="mod">
          <ac:chgData name="CHEONG Wei Yang" userId="8f89fadd-ebd5-4067-ab57-fae16b20ba2b" providerId="ADAL" clId="{F7DED9D1-8273-477D-97D1-2213F2FBFE09}" dt="2024-01-09T14:06:52.122" v="246" actId="20577"/>
          <ac:spMkLst>
            <pc:docMk/>
            <pc:sldMk cId="2036211548" sldId="2146848592"/>
            <ac:spMk id="16" creationId="{49F3C1B0-FDB4-5C39-D04D-FC9AE651E7D6}"/>
          </ac:spMkLst>
        </pc:spChg>
        <pc:spChg chg="mod">
          <ac:chgData name="CHEONG Wei Yang" userId="8f89fadd-ebd5-4067-ab57-fae16b20ba2b" providerId="ADAL" clId="{F7DED9D1-8273-477D-97D1-2213F2FBFE09}" dt="2024-01-08T06:53:11.968" v="47" actId="403"/>
          <ac:spMkLst>
            <pc:docMk/>
            <pc:sldMk cId="2036211548" sldId="2146848592"/>
            <ac:spMk id="17" creationId="{A3649D89-661D-CA55-1819-D4DCF0C46359}"/>
          </ac:spMkLst>
        </pc:spChg>
        <pc:spChg chg="mod">
          <ac:chgData name="CHEONG Wei Yang" userId="8f89fadd-ebd5-4067-ab57-fae16b20ba2b" providerId="ADAL" clId="{F7DED9D1-8273-477D-97D1-2213F2FBFE09}" dt="2024-01-08T06:53:11.968" v="47" actId="403"/>
          <ac:spMkLst>
            <pc:docMk/>
            <pc:sldMk cId="2036211548" sldId="2146848592"/>
            <ac:spMk id="18" creationId="{003ED1B4-1668-B823-2694-C5C289E2EB5C}"/>
          </ac:spMkLst>
        </pc:spChg>
        <pc:spChg chg="mod">
          <ac:chgData name="CHEONG Wei Yang" userId="8f89fadd-ebd5-4067-ab57-fae16b20ba2b" providerId="ADAL" clId="{F7DED9D1-8273-477D-97D1-2213F2FBFE09}" dt="2024-01-08T06:53:11.968" v="47" actId="403"/>
          <ac:spMkLst>
            <pc:docMk/>
            <pc:sldMk cId="2036211548" sldId="2146848592"/>
            <ac:spMk id="19" creationId="{899A5769-A9E5-7E6A-07ED-BEC544CE354B}"/>
          </ac:spMkLst>
        </pc:spChg>
        <pc:spChg chg="mod">
          <ac:chgData name="CHEONG Wei Yang" userId="8f89fadd-ebd5-4067-ab57-fae16b20ba2b" providerId="ADAL" clId="{F7DED9D1-8273-477D-97D1-2213F2FBFE09}" dt="2024-01-08T06:53:11.968" v="47" actId="403"/>
          <ac:spMkLst>
            <pc:docMk/>
            <pc:sldMk cId="2036211548" sldId="2146848592"/>
            <ac:spMk id="20" creationId="{83D7DC04-97DA-E388-38D2-2C7B01C465AF}"/>
          </ac:spMkLst>
        </pc:spChg>
        <pc:spChg chg="mod">
          <ac:chgData name="CHEONG Wei Yang" userId="8f89fadd-ebd5-4067-ab57-fae16b20ba2b" providerId="ADAL" clId="{F7DED9D1-8273-477D-97D1-2213F2FBFE09}" dt="2024-01-08T06:53:11.968" v="47" actId="403"/>
          <ac:spMkLst>
            <pc:docMk/>
            <pc:sldMk cId="2036211548" sldId="2146848592"/>
            <ac:spMk id="21" creationId="{CDF2BA5D-6EBF-E868-9FF7-BF894B69C396}"/>
          </ac:spMkLst>
        </pc:spChg>
        <pc:spChg chg="mod">
          <ac:chgData name="CHEONG Wei Yang" userId="8f89fadd-ebd5-4067-ab57-fae16b20ba2b" providerId="ADAL" clId="{F7DED9D1-8273-477D-97D1-2213F2FBFE09}" dt="2024-01-08T06:53:11.968" v="47" actId="403"/>
          <ac:spMkLst>
            <pc:docMk/>
            <pc:sldMk cId="2036211548" sldId="2146848592"/>
            <ac:spMk id="22" creationId="{244D45D8-EE6C-B44E-C54D-2933A4290449}"/>
          </ac:spMkLst>
        </pc:spChg>
        <pc:spChg chg="mod">
          <ac:chgData name="CHEONG Wei Yang" userId="8f89fadd-ebd5-4067-ab57-fae16b20ba2b" providerId="ADAL" clId="{F7DED9D1-8273-477D-97D1-2213F2FBFE09}" dt="2024-01-08T06:53:11.968" v="47" actId="403"/>
          <ac:spMkLst>
            <pc:docMk/>
            <pc:sldMk cId="2036211548" sldId="2146848592"/>
            <ac:spMk id="23" creationId="{133B3C7E-B1DE-CFCF-29DB-3D415C7C5854}"/>
          </ac:spMkLst>
        </pc:spChg>
        <pc:spChg chg="mod">
          <ac:chgData name="CHEONG Wei Yang" userId="8f89fadd-ebd5-4067-ab57-fae16b20ba2b" providerId="ADAL" clId="{F7DED9D1-8273-477D-97D1-2213F2FBFE09}" dt="2024-01-08T06:53:11.968" v="47" actId="403"/>
          <ac:spMkLst>
            <pc:docMk/>
            <pc:sldMk cId="2036211548" sldId="2146848592"/>
            <ac:spMk id="24" creationId="{9DAA7DC9-C1CC-3EC5-63D6-92AB2F639FF9}"/>
          </ac:spMkLst>
        </pc:spChg>
        <pc:spChg chg="mod">
          <ac:chgData name="CHEONG Wei Yang" userId="8f89fadd-ebd5-4067-ab57-fae16b20ba2b" providerId="ADAL" clId="{F7DED9D1-8273-477D-97D1-2213F2FBFE09}" dt="2024-01-08T06:51:12.922" v="29" actId="403"/>
          <ac:spMkLst>
            <pc:docMk/>
            <pc:sldMk cId="2036211548" sldId="2146848592"/>
            <ac:spMk id="26" creationId="{73B29F88-2C9C-C980-EBFE-2F3206589F4D}"/>
          </ac:spMkLst>
        </pc:spChg>
        <pc:spChg chg="mod">
          <ac:chgData name="CHEONG Wei Yang" userId="8f89fadd-ebd5-4067-ab57-fae16b20ba2b" providerId="ADAL" clId="{F7DED9D1-8273-477D-97D1-2213F2FBFE09}" dt="2024-01-08T06:51:12.922" v="29" actId="403"/>
          <ac:spMkLst>
            <pc:docMk/>
            <pc:sldMk cId="2036211548" sldId="2146848592"/>
            <ac:spMk id="27" creationId="{F4AA17D8-ED67-8477-DEF3-4543B4292284}"/>
          </ac:spMkLst>
        </pc:spChg>
        <pc:spChg chg="mod">
          <ac:chgData name="CHEONG Wei Yang" userId="8f89fadd-ebd5-4067-ab57-fae16b20ba2b" providerId="ADAL" clId="{F7DED9D1-8273-477D-97D1-2213F2FBFE09}" dt="2024-01-08T06:51:12.922" v="29" actId="403"/>
          <ac:spMkLst>
            <pc:docMk/>
            <pc:sldMk cId="2036211548" sldId="2146848592"/>
            <ac:spMk id="28" creationId="{C6D70798-461A-4C10-7538-D68F1835300B}"/>
          </ac:spMkLst>
        </pc:spChg>
        <pc:spChg chg="mod">
          <ac:chgData name="CHEONG Wei Yang" userId="8f89fadd-ebd5-4067-ab57-fae16b20ba2b" providerId="ADAL" clId="{F7DED9D1-8273-477D-97D1-2213F2FBFE09}" dt="2024-01-08T06:51:12.922" v="29" actId="403"/>
          <ac:spMkLst>
            <pc:docMk/>
            <pc:sldMk cId="2036211548" sldId="2146848592"/>
            <ac:spMk id="29" creationId="{5B83938A-DCD9-1757-64D5-B1EDD86997D4}"/>
          </ac:spMkLst>
        </pc:spChg>
        <pc:spChg chg="mod">
          <ac:chgData name="CHEONG Wei Yang" userId="8f89fadd-ebd5-4067-ab57-fae16b20ba2b" providerId="ADAL" clId="{F7DED9D1-8273-477D-97D1-2213F2FBFE09}" dt="2024-01-08T06:51:12.922" v="29" actId="403"/>
          <ac:spMkLst>
            <pc:docMk/>
            <pc:sldMk cId="2036211548" sldId="2146848592"/>
            <ac:spMk id="30" creationId="{C0C2E185-3856-B082-18BB-456F64D11555}"/>
          </ac:spMkLst>
        </pc:spChg>
        <pc:spChg chg="mod">
          <ac:chgData name="CHEONG Wei Yang" userId="8f89fadd-ebd5-4067-ab57-fae16b20ba2b" providerId="ADAL" clId="{F7DED9D1-8273-477D-97D1-2213F2FBFE09}" dt="2024-01-08T06:51:12.922" v="29" actId="403"/>
          <ac:spMkLst>
            <pc:docMk/>
            <pc:sldMk cId="2036211548" sldId="2146848592"/>
            <ac:spMk id="31" creationId="{D5742171-602D-9E25-AA17-92FEC5FFFC66}"/>
          </ac:spMkLst>
        </pc:spChg>
        <pc:spChg chg="mod">
          <ac:chgData name="CHEONG Wei Yang" userId="8f89fadd-ebd5-4067-ab57-fae16b20ba2b" providerId="ADAL" clId="{F7DED9D1-8273-477D-97D1-2213F2FBFE09}" dt="2024-01-08T06:51:12.922" v="29" actId="403"/>
          <ac:spMkLst>
            <pc:docMk/>
            <pc:sldMk cId="2036211548" sldId="2146848592"/>
            <ac:spMk id="34" creationId="{2ED200CF-DC5F-A1CD-5893-C5D2A34C6E5D}"/>
          </ac:spMkLst>
        </pc:spChg>
        <pc:spChg chg="mod">
          <ac:chgData name="CHEONG Wei Yang" userId="8f89fadd-ebd5-4067-ab57-fae16b20ba2b" providerId="ADAL" clId="{F7DED9D1-8273-477D-97D1-2213F2FBFE09}" dt="2024-01-08T06:51:12.922" v="29" actId="403"/>
          <ac:spMkLst>
            <pc:docMk/>
            <pc:sldMk cId="2036211548" sldId="2146848592"/>
            <ac:spMk id="35" creationId="{48431C9B-F8AE-0AD9-8B5C-A7DC14EFD4BC}"/>
          </ac:spMkLst>
        </pc:spChg>
        <pc:spChg chg="mod">
          <ac:chgData name="CHEONG Wei Yang" userId="8f89fadd-ebd5-4067-ab57-fae16b20ba2b" providerId="ADAL" clId="{F7DED9D1-8273-477D-97D1-2213F2FBFE09}" dt="2024-01-08T06:51:12.922" v="29" actId="403"/>
          <ac:spMkLst>
            <pc:docMk/>
            <pc:sldMk cId="2036211548" sldId="2146848592"/>
            <ac:spMk id="36" creationId="{2533BE4B-56BA-13E5-B68D-0A504AE44DFD}"/>
          </ac:spMkLst>
        </pc:spChg>
        <pc:spChg chg="mod">
          <ac:chgData name="CHEONG Wei Yang" userId="8f89fadd-ebd5-4067-ab57-fae16b20ba2b" providerId="ADAL" clId="{F7DED9D1-8273-477D-97D1-2213F2FBFE09}" dt="2024-01-08T06:53:11.968" v="47" actId="403"/>
          <ac:spMkLst>
            <pc:docMk/>
            <pc:sldMk cId="2036211548" sldId="2146848592"/>
            <ac:spMk id="38" creationId="{6F42605C-4682-C515-D14C-FBD19DF2E56C}"/>
          </ac:spMkLst>
        </pc:spChg>
        <pc:spChg chg="mod">
          <ac:chgData name="CHEONG Wei Yang" userId="8f89fadd-ebd5-4067-ab57-fae16b20ba2b" providerId="ADAL" clId="{F7DED9D1-8273-477D-97D1-2213F2FBFE09}" dt="2024-01-08T06:53:11.968" v="47" actId="403"/>
          <ac:spMkLst>
            <pc:docMk/>
            <pc:sldMk cId="2036211548" sldId="2146848592"/>
            <ac:spMk id="39" creationId="{5BF36028-2AF0-7181-165D-E4337C00A4AC}"/>
          </ac:spMkLst>
        </pc:spChg>
        <pc:spChg chg="mod">
          <ac:chgData name="CHEONG Wei Yang" userId="8f89fadd-ebd5-4067-ab57-fae16b20ba2b" providerId="ADAL" clId="{F7DED9D1-8273-477D-97D1-2213F2FBFE09}" dt="2024-01-08T06:53:11.968" v="47" actId="403"/>
          <ac:spMkLst>
            <pc:docMk/>
            <pc:sldMk cId="2036211548" sldId="2146848592"/>
            <ac:spMk id="40" creationId="{602F6C6B-2870-0076-CE6E-FC91AE33424C}"/>
          </ac:spMkLst>
        </pc:spChg>
        <pc:spChg chg="mod">
          <ac:chgData name="CHEONG Wei Yang" userId="8f89fadd-ebd5-4067-ab57-fae16b20ba2b" providerId="ADAL" clId="{F7DED9D1-8273-477D-97D1-2213F2FBFE09}" dt="2024-01-08T06:53:11.968" v="47" actId="403"/>
          <ac:spMkLst>
            <pc:docMk/>
            <pc:sldMk cId="2036211548" sldId="2146848592"/>
            <ac:spMk id="41" creationId="{E5883B73-84DF-D1FB-F9CE-CDCE74462AE6}"/>
          </ac:spMkLst>
        </pc:spChg>
        <pc:spChg chg="mod">
          <ac:chgData name="CHEONG Wei Yang" userId="8f89fadd-ebd5-4067-ab57-fae16b20ba2b" providerId="ADAL" clId="{F7DED9D1-8273-477D-97D1-2213F2FBFE09}" dt="2024-01-08T06:53:11.968" v="47" actId="403"/>
          <ac:spMkLst>
            <pc:docMk/>
            <pc:sldMk cId="2036211548" sldId="2146848592"/>
            <ac:spMk id="42" creationId="{6D7E5221-6341-03FF-665C-0186B53A77CE}"/>
          </ac:spMkLst>
        </pc:spChg>
        <pc:spChg chg="mod">
          <ac:chgData name="CHEONG Wei Yang" userId="8f89fadd-ebd5-4067-ab57-fae16b20ba2b" providerId="ADAL" clId="{F7DED9D1-8273-477D-97D1-2213F2FBFE09}" dt="2024-01-08T06:53:11.968" v="47" actId="403"/>
          <ac:spMkLst>
            <pc:docMk/>
            <pc:sldMk cId="2036211548" sldId="2146848592"/>
            <ac:spMk id="43" creationId="{55D17224-BC4C-0411-BC19-798FA20834EA}"/>
          </ac:spMkLst>
        </pc:spChg>
        <pc:spChg chg="add mod">
          <ac:chgData name="CHEONG Wei Yang" userId="8f89fadd-ebd5-4067-ab57-fae16b20ba2b" providerId="ADAL" clId="{F7DED9D1-8273-477D-97D1-2213F2FBFE09}" dt="2024-01-08T06:53:11.968" v="47" actId="403"/>
          <ac:spMkLst>
            <pc:docMk/>
            <pc:sldMk cId="2036211548" sldId="2146848592"/>
            <ac:spMk id="44" creationId="{D60CFBD8-2ED9-1774-EFCB-6992737037C1}"/>
          </ac:spMkLst>
        </pc:spChg>
        <pc:spChg chg="add mod">
          <ac:chgData name="CHEONG Wei Yang" userId="8f89fadd-ebd5-4067-ab57-fae16b20ba2b" providerId="ADAL" clId="{F7DED9D1-8273-477D-97D1-2213F2FBFE09}" dt="2024-01-08T06:53:11.968" v="47" actId="403"/>
          <ac:spMkLst>
            <pc:docMk/>
            <pc:sldMk cId="2036211548" sldId="2146848592"/>
            <ac:spMk id="45" creationId="{84728ED0-4D6E-14A7-1AC5-2EF593EF7B44}"/>
          </ac:spMkLst>
        </pc:spChg>
        <pc:spChg chg="mod">
          <ac:chgData name="CHEONG Wei Yang" userId="8f89fadd-ebd5-4067-ab57-fae16b20ba2b" providerId="ADAL" clId="{F7DED9D1-8273-477D-97D1-2213F2FBFE09}" dt="2024-01-08T06:53:11.968" v="47" actId="403"/>
          <ac:spMkLst>
            <pc:docMk/>
            <pc:sldMk cId="2036211548" sldId="2146848592"/>
            <ac:spMk id="47" creationId="{EEB996EB-90EB-877B-8803-E52F839519D2}"/>
          </ac:spMkLst>
        </pc:spChg>
        <pc:spChg chg="mod">
          <ac:chgData name="CHEONG Wei Yang" userId="8f89fadd-ebd5-4067-ab57-fae16b20ba2b" providerId="ADAL" clId="{F7DED9D1-8273-477D-97D1-2213F2FBFE09}" dt="2024-01-08T06:53:11.968" v="47" actId="403"/>
          <ac:spMkLst>
            <pc:docMk/>
            <pc:sldMk cId="2036211548" sldId="2146848592"/>
            <ac:spMk id="48" creationId="{BD5EF52D-E82E-B6AE-B800-B245E7175836}"/>
          </ac:spMkLst>
        </pc:spChg>
        <pc:spChg chg="del">
          <ac:chgData name="CHEONG Wei Yang" userId="8f89fadd-ebd5-4067-ab57-fae16b20ba2b" providerId="ADAL" clId="{F7DED9D1-8273-477D-97D1-2213F2FBFE09}" dt="2024-01-08T06:49:49.745" v="0" actId="478"/>
          <ac:spMkLst>
            <pc:docMk/>
            <pc:sldMk cId="2036211548" sldId="2146848592"/>
            <ac:spMk id="59" creationId="{C547C7BF-7116-9757-AD63-B0D1330E4501}"/>
          </ac:spMkLst>
        </pc:spChg>
        <pc:spChg chg="del">
          <ac:chgData name="CHEONG Wei Yang" userId="8f89fadd-ebd5-4067-ab57-fae16b20ba2b" providerId="ADAL" clId="{F7DED9D1-8273-477D-97D1-2213F2FBFE09}" dt="2024-01-08T06:49:49.745" v="0" actId="478"/>
          <ac:spMkLst>
            <pc:docMk/>
            <pc:sldMk cId="2036211548" sldId="2146848592"/>
            <ac:spMk id="60" creationId="{33A88D9D-1583-1792-95D2-2A501F4C4617}"/>
          </ac:spMkLst>
        </pc:spChg>
        <pc:spChg chg="del">
          <ac:chgData name="CHEONG Wei Yang" userId="8f89fadd-ebd5-4067-ab57-fae16b20ba2b" providerId="ADAL" clId="{F7DED9D1-8273-477D-97D1-2213F2FBFE09}" dt="2024-01-08T06:49:49.745" v="0" actId="478"/>
          <ac:spMkLst>
            <pc:docMk/>
            <pc:sldMk cId="2036211548" sldId="2146848592"/>
            <ac:spMk id="61" creationId="{32BC8404-CFB0-5A62-1DF3-C29DFA15210B}"/>
          </ac:spMkLst>
        </pc:spChg>
        <pc:spChg chg="del">
          <ac:chgData name="CHEONG Wei Yang" userId="8f89fadd-ebd5-4067-ab57-fae16b20ba2b" providerId="ADAL" clId="{F7DED9D1-8273-477D-97D1-2213F2FBFE09}" dt="2024-01-08T06:49:49.745" v="0" actId="478"/>
          <ac:spMkLst>
            <pc:docMk/>
            <pc:sldMk cId="2036211548" sldId="2146848592"/>
            <ac:spMk id="62" creationId="{1B9A48ED-E657-BE08-86C9-9E9E5AE167D2}"/>
          </ac:spMkLst>
        </pc:spChg>
        <pc:spChg chg="mod">
          <ac:chgData name="CHEONG Wei Yang" userId="8f89fadd-ebd5-4067-ab57-fae16b20ba2b" providerId="ADAL" clId="{F7DED9D1-8273-477D-97D1-2213F2FBFE09}" dt="2024-01-08T06:53:11.968" v="47" actId="403"/>
          <ac:spMkLst>
            <pc:docMk/>
            <pc:sldMk cId="2036211548" sldId="2146848592"/>
            <ac:spMk id="63" creationId="{EDDE5C95-76CE-336E-61E4-39C5460B6FB2}"/>
          </ac:spMkLst>
        </pc:spChg>
        <pc:spChg chg="mod">
          <ac:chgData name="CHEONG Wei Yang" userId="8f89fadd-ebd5-4067-ab57-fae16b20ba2b" providerId="ADAL" clId="{F7DED9D1-8273-477D-97D1-2213F2FBFE09}" dt="2024-01-08T06:53:11.968" v="47" actId="403"/>
          <ac:spMkLst>
            <pc:docMk/>
            <pc:sldMk cId="2036211548" sldId="2146848592"/>
            <ac:spMk id="64" creationId="{B684E3D8-4C60-2787-3739-252106D9492A}"/>
          </ac:spMkLst>
        </pc:spChg>
        <pc:spChg chg="add mod">
          <ac:chgData name="CHEONG Wei Yang" userId="8f89fadd-ebd5-4067-ab57-fae16b20ba2b" providerId="ADAL" clId="{F7DED9D1-8273-477D-97D1-2213F2FBFE09}" dt="2024-01-08T06:53:11.968" v="47" actId="403"/>
          <ac:spMkLst>
            <pc:docMk/>
            <pc:sldMk cId="2036211548" sldId="2146848592"/>
            <ac:spMk id="65" creationId="{04F9EF78-38F5-8892-57F1-C277FF85E4DE}"/>
          </ac:spMkLst>
        </pc:spChg>
        <pc:spChg chg="add mod">
          <ac:chgData name="CHEONG Wei Yang" userId="8f89fadd-ebd5-4067-ab57-fae16b20ba2b" providerId="ADAL" clId="{F7DED9D1-8273-477D-97D1-2213F2FBFE09}" dt="2024-01-08T06:53:11.968" v="47" actId="403"/>
          <ac:spMkLst>
            <pc:docMk/>
            <pc:sldMk cId="2036211548" sldId="2146848592"/>
            <ac:spMk id="67" creationId="{33F692CD-E798-99AC-D79E-9B61AEE4D5E6}"/>
          </ac:spMkLst>
        </pc:spChg>
        <pc:spChg chg="del">
          <ac:chgData name="CHEONG Wei Yang" userId="8f89fadd-ebd5-4067-ab57-fae16b20ba2b" providerId="ADAL" clId="{F7DED9D1-8273-477D-97D1-2213F2FBFE09}" dt="2024-01-08T06:49:49.745" v="0" actId="478"/>
          <ac:spMkLst>
            <pc:docMk/>
            <pc:sldMk cId="2036211548" sldId="2146848592"/>
            <ac:spMk id="69" creationId="{8A59554B-1005-2958-5EED-FCCD326861CA}"/>
          </ac:spMkLst>
        </pc:spChg>
        <pc:spChg chg="del">
          <ac:chgData name="CHEONG Wei Yang" userId="8f89fadd-ebd5-4067-ab57-fae16b20ba2b" providerId="ADAL" clId="{F7DED9D1-8273-477D-97D1-2213F2FBFE09}" dt="2024-01-08T06:49:49.745" v="0" actId="478"/>
          <ac:spMkLst>
            <pc:docMk/>
            <pc:sldMk cId="2036211548" sldId="2146848592"/>
            <ac:spMk id="70" creationId="{DB9974ED-034D-9B2D-6A0A-D5544B70519E}"/>
          </ac:spMkLst>
        </pc:spChg>
        <pc:spChg chg="del">
          <ac:chgData name="CHEONG Wei Yang" userId="8f89fadd-ebd5-4067-ab57-fae16b20ba2b" providerId="ADAL" clId="{F7DED9D1-8273-477D-97D1-2213F2FBFE09}" dt="2024-01-08T06:49:49.745" v="0" actId="478"/>
          <ac:spMkLst>
            <pc:docMk/>
            <pc:sldMk cId="2036211548" sldId="2146848592"/>
            <ac:spMk id="71" creationId="{5396EBF3-E662-B9AB-0254-2A6E5FBDC18D}"/>
          </ac:spMkLst>
        </pc:spChg>
        <pc:spChg chg="del">
          <ac:chgData name="CHEONG Wei Yang" userId="8f89fadd-ebd5-4067-ab57-fae16b20ba2b" providerId="ADAL" clId="{F7DED9D1-8273-477D-97D1-2213F2FBFE09}" dt="2024-01-08T06:49:49.745" v="0" actId="478"/>
          <ac:spMkLst>
            <pc:docMk/>
            <pc:sldMk cId="2036211548" sldId="2146848592"/>
            <ac:spMk id="72" creationId="{D882D2F7-8B27-FBE4-365A-255038778FAB}"/>
          </ac:spMkLst>
        </pc:spChg>
        <pc:spChg chg="del">
          <ac:chgData name="CHEONG Wei Yang" userId="8f89fadd-ebd5-4067-ab57-fae16b20ba2b" providerId="ADAL" clId="{F7DED9D1-8273-477D-97D1-2213F2FBFE09}" dt="2024-01-08T06:49:49.745" v="0" actId="478"/>
          <ac:spMkLst>
            <pc:docMk/>
            <pc:sldMk cId="2036211548" sldId="2146848592"/>
            <ac:spMk id="73" creationId="{85A1A8C6-01E6-10A0-ACC1-3285FAA3D994}"/>
          </ac:spMkLst>
        </pc:spChg>
        <pc:spChg chg="mod">
          <ac:chgData name="CHEONG Wei Yang" userId="8f89fadd-ebd5-4067-ab57-fae16b20ba2b" providerId="ADAL" clId="{F7DED9D1-8273-477D-97D1-2213F2FBFE09}" dt="2024-01-08T06:53:11.968" v="47" actId="403"/>
          <ac:spMkLst>
            <pc:docMk/>
            <pc:sldMk cId="2036211548" sldId="2146848592"/>
            <ac:spMk id="74" creationId="{A1A2EB60-B43F-3EE4-E00D-3F8A44A6EE0A}"/>
          </ac:spMkLst>
        </pc:spChg>
        <pc:spChg chg="del">
          <ac:chgData name="CHEONG Wei Yang" userId="8f89fadd-ebd5-4067-ab57-fae16b20ba2b" providerId="ADAL" clId="{F7DED9D1-8273-477D-97D1-2213F2FBFE09}" dt="2024-01-08T06:49:49.745" v="0" actId="478"/>
          <ac:spMkLst>
            <pc:docMk/>
            <pc:sldMk cId="2036211548" sldId="2146848592"/>
            <ac:spMk id="75" creationId="{AEFFC714-7C47-7E3B-9B88-5840BD27A882}"/>
          </ac:spMkLst>
        </pc:spChg>
        <pc:spChg chg="mod">
          <ac:chgData name="CHEONG Wei Yang" userId="8f89fadd-ebd5-4067-ab57-fae16b20ba2b" providerId="ADAL" clId="{F7DED9D1-8273-477D-97D1-2213F2FBFE09}" dt="2024-01-08T06:53:11.968" v="47" actId="403"/>
          <ac:spMkLst>
            <pc:docMk/>
            <pc:sldMk cId="2036211548" sldId="2146848592"/>
            <ac:spMk id="76" creationId="{3E155999-708E-AE01-A069-0B3B51BEAFF5}"/>
          </ac:spMkLst>
        </pc:spChg>
        <pc:spChg chg="mod">
          <ac:chgData name="CHEONG Wei Yang" userId="8f89fadd-ebd5-4067-ab57-fae16b20ba2b" providerId="ADAL" clId="{F7DED9D1-8273-477D-97D1-2213F2FBFE09}" dt="2024-01-08T06:53:11.968" v="47" actId="403"/>
          <ac:spMkLst>
            <pc:docMk/>
            <pc:sldMk cId="2036211548" sldId="2146848592"/>
            <ac:spMk id="77" creationId="{53636CDE-E980-B0F5-E85F-834351732E53}"/>
          </ac:spMkLst>
        </pc:spChg>
        <pc:spChg chg="del">
          <ac:chgData name="CHEONG Wei Yang" userId="8f89fadd-ebd5-4067-ab57-fae16b20ba2b" providerId="ADAL" clId="{F7DED9D1-8273-477D-97D1-2213F2FBFE09}" dt="2024-01-08T06:49:49.745" v="0" actId="478"/>
          <ac:spMkLst>
            <pc:docMk/>
            <pc:sldMk cId="2036211548" sldId="2146848592"/>
            <ac:spMk id="78" creationId="{E5946D33-B7EA-D41D-2164-0B6C804BED18}"/>
          </ac:spMkLst>
        </pc:spChg>
        <pc:spChg chg="mod">
          <ac:chgData name="CHEONG Wei Yang" userId="8f89fadd-ebd5-4067-ab57-fae16b20ba2b" providerId="ADAL" clId="{F7DED9D1-8273-477D-97D1-2213F2FBFE09}" dt="2024-01-08T06:53:11.968" v="47" actId="403"/>
          <ac:spMkLst>
            <pc:docMk/>
            <pc:sldMk cId="2036211548" sldId="2146848592"/>
            <ac:spMk id="79" creationId="{4E6B3F6D-A9C4-1EEF-8E0E-79A0B2357170}"/>
          </ac:spMkLst>
        </pc:spChg>
        <pc:spChg chg="mod">
          <ac:chgData name="CHEONG Wei Yang" userId="8f89fadd-ebd5-4067-ab57-fae16b20ba2b" providerId="ADAL" clId="{F7DED9D1-8273-477D-97D1-2213F2FBFE09}" dt="2024-01-08T06:53:11.968" v="47" actId="403"/>
          <ac:spMkLst>
            <pc:docMk/>
            <pc:sldMk cId="2036211548" sldId="2146848592"/>
            <ac:spMk id="80" creationId="{A5FA80FF-08D1-64C0-91CE-89162E1BF4AE}"/>
          </ac:spMkLst>
        </pc:spChg>
        <pc:grpChg chg="add mod">
          <ac:chgData name="CHEONG Wei Yang" userId="8f89fadd-ebd5-4067-ab57-fae16b20ba2b" providerId="ADAL" clId="{F7DED9D1-8273-477D-97D1-2213F2FBFE09}" dt="2024-01-08T06:52:01.884" v="38" actId="1076"/>
          <ac:grpSpMkLst>
            <pc:docMk/>
            <pc:sldMk cId="2036211548" sldId="2146848592"/>
            <ac:grpSpMk id="14" creationId="{3D158DC4-F187-6AC4-9C24-C0911A800B1D}"/>
          </ac:grpSpMkLst>
        </pc:grpChg>
        <pc:grpChg chg="mod">
          <ac:chgData name="CHEONG Wei Yang" userId="8f89fadd-ebd5-4067-ab57-fae16b20ba2b" providerId="ADAL" clId="{F7DED9D1-8273-477D-97D1-2213F2FBFE09}" dt="2024-01-08T06:51:50.632" v="36" actId="1076"/>
          <ac:grpSpMkLst>
            <pc:docMk/>
            <pc:sldMk cId="2036211548" sldId="2146848592"/>
            <ac:grpSpMk id="37" creationId="{0D145E11-710B-2BAF-54C6-97B7D4C8B867}"/>
          </ac:grpSpMkLst>
        </pc:grpChg>
        <pc:grpChg chg="add mod">
          <ac:chgData name="CHEONG Wei Yang" userId="8f89fadd-ebd5-4067-ab57-fae16b20ba2b" providerId="ADAL" clId="{F7DED9D1-8273-477D-97D1-2213F2FBFE09}" dt="2024-01-08T06:52:01.884" v="38" actId="1076"/>
          <ac:grpSpMkLst>
            <pc:docMk/>
            <pc:sldMk cId="2036211548" sldId="2146848592"/>
            <ac:grpSpMk id="46" creationId="{DBD78216-4D8C-6BA2-176B-1B8CB4666DAF}"/>
          </ac:grpSpMkLst>
        </pc:grpChg>
        <pc:grpChg chg="del">
          <ac:chgData name="CHEONG Wei Yang" userId="8f89fadd-ebd5-4067-ab57-fae16b20ba2b" providerId="ADAL" clId="{F7DED9D1-8273-477D-97D1-2213F2FBFE09}" dt="2024-01-08T06:49:49.745" v="0" actId="478"/>
          <ac:grpSpMkLst>
            <pc:docMk/>
            <pc:sldMk cId="2036211548" sldId="2146848592"/>
            <ac:grpSpMk id="49" creationId="{E9E55D27-3A4F-0528-2376-88F161ABBAA5}"/>
          </ac:grpSpMkLst>
        </pc:grpChg>
        <pc:grpChg chg="add mod">
          <ac:chgData name="CHEONG Wei Yang" userId="8f89fadd-ebd5-4067-ab57-fae16b20ba2b" providerId="ADAL" clId="{F7DED9D1-8273-477D-97D1-2213F2FBFE09}" dt="2024-01-08T06:52:01.884" v="38" actId="1076"/>
          <ac:grpSpMkLst>
            <pc:docMk/>
            <pc:sldMk cId="2036211548" sldId="2146848592"/>
            <ac:grpSpMk id="68" creationId="{5BE79C73-7AE3-1E20-163D-9F367F0EA693}"/>
          </ac:grpSpMkLst>
        </pc:grpChg>
        <pc:graphicFrameChg chg="mod">
          <ac:chgData name="CHEONG Wei Yang" userId="8f89fadd-ebd5-4067-ab57-fae16b20ba2b" providerId="ADAL" clId="{F7DED9D1-8273-477D-97D1-2213F2FBFE09}" dt="2024-01-08T06:51:44.565" v="34"/>
          <ac:graphicFrameMkLst>
            <pc:docMk/>
            <pc:sldMk cId="2036211548" sldId="2146848592"/>
            <ac:graphicFrameMk id="25" creationId="{CF678746-8748-97E0-D481-2C5050360CDB}"/>
          </ac:graphicFrameMkLst>
        </pc:graphicFrameChg>
        <pc:cxnChg chg="del">
          <ac:chgData name="CHEONG Wei Yang" userId="8f89fadd-ebd5-4067-ab57-fae16b20ba2b" providerId="ADAL" clId="{F7DED9D1-8273-477D-97D1-2213F2FBFE09}" dt="2024-01-08T06:49:49.745" v="0" actId="478"/>
          <ac:cxnSpMkLst>
            <pc:docMk/>
            <pc:sldMk cId="2036211548" sldId="2146848592"/>
            <ac:cxnSpMk id="9" creationId="{D7655AC9-A7D3-09E3-D7CF-1EE4A2E6FF4A}"/>
          </ac:cxnSpMkLst>
        </pc:cxnChg>
        <pc:cxnChg chg="del">
          <ac:chgData name="CHEONG Wei Yang" userId="8f89fadd-ebd5-4067-ab57-fae16b20ba2b" providerId="ADAL" clId="{F7DED9D1-8273-477D-97D1-2213F2FBFE09}" dt="2024-01-08T06:49:49.745" v="0" actId="478"/>
          <ac:cxnSpMkLst>
            <pc:docMk/>
            <pc:sldMk cId="2036211548" sldId="2146848592"/>
            <ac:cxnSpMk id="66" creationId="{DE9B9566-2C7C-D506-5673-306B58B9738D}"/>
          </ac:cxnSpMkLst>
        </pc:cxnChg>
      </pc:sldChg>
      <pc:sldChg chg="addSp delSp modSp new mod">
        <pc:chgData name="CHEONG Wei Yang" userId="8f89fadd-ebd5-4067-ab57-fae16b20ba2b" providerId="ADAL" clId="{F7DED9D1-8273-477D-97D1-2213F2FBFE09}" dt="2024-01-09T15:11:03.451" v="481" actId="20577"/>
        <pc:sldMkLst>
          <pc:docMk/>
          <pc:sldMk cId="2511425965" sldId="2146848593"/>
        </pc:sldMkLst>
        <pc:spChg chg="del mod">
          <ac:chgData name="CHEONG Wei Yang" userId="8f89fadd-ebd5-4067-ab57-fae16b20ba2b" providerId="ADAL" clId="{F7DED9D1-8273-477D-97D1-2213F2FBFE09}" dt="2024-01-09T14:51:21.974" v="287" actId="478"/>
          <ac:spMkLst>
            <pc:docMk/>
            <pc:sldMk cId="2511425965" sldId="2146848593"/>
            <ac:spMk id="2" creationId="{B7E316C5-F48B-3F4D-884D-6A644B167AF8}"/>
          </ac:spMkLst>
        </pc:spChg>
        <pc:spChg chg="del">
          <ac:chgData name="CHEONG Wei Yang" userId="8f89fadd-ebd5-4067-ab57-fae16b20ba2b" providerId="ADAL" clId="{F7DED9D1-8273-477D-97D1-2213F2FBFE09}" dt="2024-01-09T15:07:13.309" v="445" actId="478"/>
          <ac:spMkLst>
            <pc:docMk/>
            <pc:sldMk cId="2511425965" sldId="2146848593"/>
            <ac:spMk id="3" creationId="{DA0D4F6F-FC32-B6C6-FAAE-353985FA4ECB}"/>
          </ac:spMkLst>
        </pc:spChg>
        <pc:spChg chg="del mod">
          <ac:chgData name="CHEONG Wei Yang" userId="8f89fadd-ebd5-4067-ab57-fae16b20ba2b" providerId="ADAL" clId="{F7DED9D1-8273-477D-97D1-2213F2FBFE09}" dt="2024-01-09T15:06:59.074" v="443" actId="478"/>
          <ac:spMkLst>
            <pc:docMk/>
            <pc:sldMk cId="2511425965" sldId="2146848593"/>
            <ac:spMk id="5" creationId="{5DE78C36-AA6D-5F8E-E2B4-F87338F5A114}"/>
          </ac:spMkLst>
        </pc:spChg>
        <pc:spChg chg="add del mod">
          <ac:chgData name="CHEONG Wei Yang" userId="8f89fadd-ebd5-4067-ab57-fae16b20ba2b" providerId="ADAL" clId="{F7DED9D1-8273-477D-97D1-2213F2FBFE09}" dt="2024-01-09T14:51:24.104" v="288" actId="478"/>
          <ac:spMkLst>
            <pc:docMk/>
            <pc:sldMk cId="2511425965" sldId="2146848593"/>
            <ac:spMk id="7" creationId="{C24C1094-9278-A4B6-ABBD-6010497B2B33}"/>
          </ac:spMkLst>
        </pc:spChg>
        <pc:spChg chg="add del mod">
          <ac:chgData name="CHEONG Wei Yang" userId="8f89fadd-ebd5-4067-ab57-fae16b20ba2b" providerId="ADAL" clId="{F7DED9D1-8273-477D-97D1-2213F2FBFE09}" dt="2024-01-09T15:07:04.715" v="444" actId="478"/>
          <ac:spMkLst>
            <pc:docMk/>
            <pc:sldMk cId="2511425965" sldId="2146848593"/>
            <ac:spMk id="11" creationId="{C1A12BE3-8BBB-788A-2610-8368BD8B0321}"/>
          </ac:spMkLst>
        </pc:spChg>
        <pc:graphicFrameChg chg="add mod modGraphic">
          <ac:chgData name="CHEONG Wei Yang" userId="8f89fadd-ebd5-4067-ab57-fae16b20ba2b" providerId="ADAL" clId="{F7DED9D1-8273-477D-97D1-2213F2FBFE09}" dt="2024-01-09T15:11:03.451" v="481" actId="20577"/>
          <ac:graphicFrameMkLst>
            <pc:docMk/>
            <pc:sldMk cId="2511425965" sldId="2146848593"/>
            <ac:graphicFrameMk id="9" creationId="{A2E8E143-CD69-09FC-D3B6-6BAE9048756D}"/>
          </ac:graphicFrameMkLst>
        </pc:graphicFrameChg>
        <pc:picChg chg="add mod">
          <ac:chgData name="CHEONG Wei Yang" userId="8f89fadd-ebd5-4067-ab57-fae16b20ba2b" providerId="ADAL" clId="{F7DED9D1-8273-477D-97D1-2213F2FBFE09}" dt="2024-01-09T14:51:44.410" v="291" actId="14100"/>
          <ac:picMkLst>
            <pc:docMk/>
            <pc:sldMk cId="2511425965" sldId="2146848593"/>
            <ac:picMk id="8" creationId="{E5687C51-47E0-5E8B-DED6-853DB066279C}"/>
          </ac:picMkLst>
        </pc:picChg>
      </pc:sldChg>
      <pc:sldChg chg="del">
        <pc:chgData name="CHEONG Wei Yang" userId="8f89fadd-ebd5-4067-ab57-fae16b20ba2b" providerId="ADAL" clId="{F7DED9D1-8273-477D-97D1-2213F2FBFE09}" dt="2024-01-08T06:52:44.208" v="41" actId="47"/>
        <pc:sldMkLst>
          <pc:docMk/>
          <pc:sldMk cId="567542662" sldId="2146848597"/>
        </pc:sldMkLst>
      </pc:sldChg>
      <pc:sldChg chg="del">
        <pc:chgData name="CHEONG Wei Yang" userId="8f89fadd-ebd5-4067-ab57-fae16b20ba2b" providerId="ADAL" clId="{F7DED9D1-8273-477D-97D1-2213F2FBFE09}" dt="2024-01-08T06:52:44.208" v="41" actId="47"/>
        <pc:sldMkLst>
          <pc:docMk/>
          <pc:sldMk cId="3196069730" sldId="2146848598"/>
        </pc:sldMkLst>
      </pc:sldChg>
      <pc:sldMasterChg chg="delSldLayout">
        <pc:chgData name="CHEONG Wei Yang" userId="8f89fadd-ebd5-4067-ab57-fae16b20ba2b" providerId="ADAL" clId="{F7DED9D1-8273-477D-97D1-2213F2FBFE09}" dt="2024-01-09T15:07:27.688" v="446" actId="47"/>
        <pc:sldMasterMkLst>
          <pc:docMk/>
          <pc:sldMasterMk cId="3071218695" sldId="2147483711"/>
        </pc:sldMasterMkLst>
        <pc:sldLayoutChg chg="del">
          <pc:chgData name="CHEONG Wei Yang" userId="8f89fadd-ebd5-4067-ab57-fae16b20ba2b" providerId="ADAL" clId="{F7DED9D1-8273-477D-97D1-2213F2FBFE09}" dt="2024-01-08T06:52:44.208" v="41" actId="47"/>
          <pc:sldLayoutMkLst>
            <pc:docMk/>
            <pc:sldMasterMk cId="3071218695" sldId="2147483711"/>
            <pc:sldLayoutMk cId="177183262" sldId="2147483712"/>
          </pc:sldLayoutMkLst>
        </pc:sldLayoutChg>
        <pc:sldLayoutChg chg="del">
          <pc:chgData name="CHEONG Wei Yang" userId="8f89fadd-ebd5-4067-ab57-fae16b20ba2b" providerId="ADAL" clId="{F7DED9D1-8273-477D-97D1-2213F2FBFE09}" dt="2024-01-09T15:07:27.688" v="446" actId="47"/>
          <pc:sldLayoutMkLst>
            <pc:docMk/>
            <pc:sldMasterMk cId="3071218695" sldId="2147483711"/>
            <pc:sldLayoutMk cId="3300722006" sldId="2147483729"/>
          </pc:sldLayoutMkLst>
        </pc:sldLayoutChg>
      </pc:sldMasterChg>
      <pc:sldMasterChg chg="del delSldLayout">
        <pc:chgData name="CHEONG Wei Yang" userId="8f89fadd-ebd5-4067-ab57-fae16b20ba2b" providerId="ADAL" clId="{F7DED9D1-8273-477D-97D1-2213F2FBFE09}" dt="2024-01-09T15:07:27.688" v="446" actId="47"/>
        <pc:sldMasterMkLst>
          <pc:docMk/>
          <pc:sldMasterMk cId="392401192" sldId="2147483719"/>
        </pc:sldMasterMkLst>
        <pc:sldLayoutChg chg="del">
          <pc:chgData name="CHEONG Wei Yang" userId="8f89fadd-ebd5-4067-ab57-fae16b20ba2b" providerId="ADAL" clId="{F7DED9D1-8273-477D-97D1-2213F2FBFE09}" dt="2024-01-09T15:07:27.688" v="446" actId="47"/>
          <pc:sldLayoutMkLst>
            <pc:docMk/>
            <pc:sldMasterMk cId="392401192" sldId="2147483719"/>
            <pc:sldLayoutMk cId="274622784" sldId="2147483720"/>
          </pc:sldLayoutMkLst>
        </pc:sldLayoutChg>
        <pc:sldLayoutChg chg="del">
          <pc:chgData name="CHEONG Wei Yang" userId="8f89fadd-ebd5-4067-ab57-fae16b20ba2b" providerId="ADAL" clId="{F7DED9D1-8273-477D-97D1-2213F2FBFE09}" dt="2024-01-09T15:07:27.688" v="446" actId="47"/>
          <pc:sldLayoutMkLst>
            <pc:docMk/>
            <pc:sldMasterMk cId="392401192" sldId="2147483719"/>
            <pc:sldLayoutMk cId="3699896055" sldId="2147483721"/>
          </pc:sldLayoutMkLst>
        </pc:sldLayoutChg>
        <pc:sldLayoutChg chg="del">
          <pc:chgData name="CHEONG Wei Yang" userId="8f89fadd-ebd5-4067-ab57-fae16b20ba2b" providerId="ADAL" clId="{F7DED9D1-8273-477D-97D1-2213F2FBFE09}" dt="2024-01-09T15:07:27.688" v="446" actId="47"/>
          <pc:sldLayoutMkLst>
            <pc:docMk/>
            <pc:sldMasterMk cId="392401192" sldId="2147483719"/>
            <pc:sldLayoutMk cId="993493235" sldId="2147483722"/>
          </pc:sldLayoutMkLst>
        </pc:sldLayoutChg>
        <pc:sldLayoutChg chg="del">
          <pc:chgData name="CHEONG Wei Yang" userId="8f89fadd-ebd5-4067-ab57-fae16b20ba2b" providerId="ADAL" clId="{F7DED9D1-8273-477D-97D1-2213F2FBFE09}" dt="2024-01-09T15:07:27.688" v="446" actId="47"/>
          <pc:sldLayoutMkLst>
            <pc:docMk/>
            <pc:sldMasterMk cId="392401192" sldId="2147483719"/>
            <pc:sldLayoutMk cId="2820584498" sldId="2147483723"/>
          </pc:sldLayoutMkLst>
        </pc:sldLayoutChg>
        <pc:sldLayoutChg chg="del">
          <pc:chgData name="CHEONG Wei Yang" userId="8f89fadd-ebd5-4067-ab57-fae16b20ba2b" providerId="ADAL" clId="{F7DED9D1-8273-477D-97D1-2213F2FBFE09}" dt="2024-01-09T15:07:27.688" v="446" actId="47"/>
          <pc:sldLayoutMkLst>
            <pc:docMk/>
            <pc:sldMasterMk cId="392401192" sldId="2147483719"/>
            <pc:sldLayoutMk cId="1008600557" sldId="2147483724"/>
          </pc:sldLayoutMkLst>
        </pc:sldLayoutChg>
        <pc:sldLayoutChg chg="del">
          <pc:chgData name="CHEONG Wei Yang" userId="8f89fadd-ebd5-4067-ab57-fae16b20ba2b" providerId="ADAL" clId="{F7DED9D1-8273-477D-97D1-2213F2FBFE09}" dt="2024-01-09T15:07:27.688" v="446" actId="47"/>
          <pc:sldLayoutMkLst>
            <pc:docMk/>
            <pc:sldMasterMk cId="392401192" sldId="2147483719"/>
            <pc:sldLayoutMk cId="4241504703" sldId="2147483726"/>
          </pc:sldLayoutMkLst>
        </pc:sldLayoutChg>
        <pc:sldLayoutChg chg="del">
          <pc:chgData name="CHEONG Wei Yang" userId="8f89fadd-ebd5-4067-ab57-fae16b20ba2b" providerId="ADAL" clId="{F7DED9D1-8273-477D-97D1-2213F2FBFE09}" dt="2024-01-09T15:07:27.688" v="446" actId="47"/>
          <pc:sldLayoutMkLst>
            <pc:docMk/>
            <pc:sldMasterMk cId="392401192" sldId="2147483719"/>
            <pc:sldLayoutMk cId="865145479" sldId="2147483728"/>
          </pc:sldLayoutMkLst>
        </pc:sldLayoutChg>
        <pc:sldLayoutChg chg="del">
          <pc:chgData name="CHEONG Wei Yang" userId="8f89fadd-ebd5-4067-ab57-fae16b20ba2b" providerId="ADAL" clId="{F7DED9D1-8273-477D-97D1-2213F2FBFE09}" dt="2024-01-09T15:07:27.688" v="446" actId="47"/>
          <pc:sldLayoutMkLst>
            <pc:docMk/>
            <pc:sldMasterMk cId="392401192" sldId="2147483719"/>
            <pc:sldLayoutMk cId="2377826569" sldId="2147483741"/>
          </pc:sldLayoutMkLst>
        </pc:sldLayoutChg>
        <pc:sldLayoutChg chg="del">
          <pc:chgData name="CHEONG Wei Yang" userId="8f89fadd-ebd5-4067-ab57-fae16b20ba2b" providerId="ADAL" clId="{F7DED9D1-8273-477D-97D1-2213F2FBFE09}" dt="2024-01-09T15:07:27.688" v="446" actId="47"/>
          <pc:sldLayoutMkLst>
            <pc:docMk/>
            <pc:sldMasterMk cId="392401192" sldId="2147483719"/>
            <pc:sldLayoutMk cId="1454216597" sldId="214748374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24858974053365"/>
          <c:y val="1.5936242981778977E-2"/>
          <c:w val="0.82545442312752004"/>
          <c:h val="0.92988053088017253"/>
        </c:manualLayout>
      </c:layout>
      <c:doughnutChart>
        <c:varyColors val="1"/>
        <c:ser>
          <c:idx val="0"/>
          <c:order val="0"/>
          <c:tx>
            <c:strRef>
              <c:f>Sheet1!$B$1</c:f>
              <c:strCache>
                <c:ptCount val="1"/>
                <c:pt idx="0">
                  <c:v>Sales</c:v>
                </c:pt>
              </c:strCache>
            </c:strRef>
          </c:tx>
          <c:spPr>
            <a:ln>
              <a:noFill/>
            </a:ln>
          </c:spPr>
          <c:dPt>
            <c:idx val="0"/>
            <c:bubble3D val="0"/>
            <c:spPr>
              <a:solidFill>
                <a:srgbClr val="45286A"/>
              </a:solidFill>
              <a:ln w="19050">
                <a:noFill/>
              </a:ln>
              <a:effectLst/>
            </c:spPr>
            <c:extLst>
              <c:ext xmlns:c16="http://schemas.microsoft.com/office/drawing/2014/chart" uri="{C3380CC4-5D6E-409C-BE32-E72D297353CC}">
                <c16:uniqueId val="{00000001-ABE1-4B0B-BF65-01838EEAAC30}"/>
              </c:ext>
            </c:extLst>
          </c:dPt>
          <c:dPt>
            <c:idx val="1"/>
            <c:bubble3D val="0"/>
            <c:spPr>
              <a:solidFill>
                <a:srgbClr val="005334"/>
              </a:solidFill>
              <a:ln w="19050">
                <a:noFill/>
              </a:ln>
              <a:effectLst/>
            </c:spPr>
            <c:extLst>
              <c:ext xmlns:c16="http://schemas.microsoft.com/office/drawing/2014/chart" uri="{C3380CC4-5D6E-409C-BE32-E72D297353CC}">
                <c16:uniqueId val="{00000003-ABE1-4B0B-BF65-01838EEAAC30}"/>
              </c:ext>
            </c:extLst>
          </c:dPt>
          <c:dPt>
            <c:idx val="2"/>
            <c:bubble3D val="0"/>
            <c:spPr>
              <a:solidFill>
                <a:srgbClr val="006685"/>
              </a:solidFill>
              <a:ln w="19050">
                <a:noFill/>
              </a:ln>
              <a:effectLst/>
            </c:spPr>
            <c:extLst>
              <c:ext xmlns:c16="http://schemas.microsoft.com/office/drawing/2014/chart" uri="{C3380CC4-5D6E-409C-BE32-E72D297353CC}">
                <c16:uniqueId val="{00000005-ABE1-4B0B-BF65-01838EEAAC30}"/>
              </c:ext>
            </c:extLst>
          </c:dPt>
          <c:dPt>
            <c:idx val="3"/>
            <c:bubble3D val="0"/>
            <c:spPr>
              <a:solidFill>
                <a:srgbClr val="C69200"/>
              </a:solidFill>
              <a:ln w="19050">
                <a:noFill/>
              </a:ln>
              <a:effectLst/>
            </c:spPr>
            <c:extLst>
              <c:ext xmlns:c16="http://schemas.microsoft.com/office/drawing/2014/chart" uri="{C3380CC4-5D6E-409C-BE32-E72D297353CC}">
                <c16:uniqueId val="{00000007-ABE1-4B0B-BF65-01838EEAAC30}"/>
              </c:ext>
            </c:extLst>
          </c:dPt>
          <c:dPt>
            <c:idx val="4"/>
            <c:bubble3D val="0"/>
            <c:spPr>
              <a:solidFill>
                <a:srgbClr val="9E0040"/>
              </a:solidFill>
              <a:ln w="19050">
                <a:noFill/>
              </a:ln>
              <a:effectLst/>
            </c:spPr>
            <c:extLst>
              <c:ext xmlns:c16="http://schemas.microsoft.com/office/drawing/2014/chart" uri="{C3380CC4-5D6E-409C-BE32-E72D297353CC}">
                <c16:uniqueId val="{00000009-ABE1-4B0B-BF65-01838EEAAC30}"/>
              </c:ext>
            </c:extLst>
          </c:dPt>
          <c:dPt>
            <c:idx val="5"/>
            <c:bubble3D val="0"/>
            <c:spPr>
              <a:solidFill>
                <a:srgbClr val="005C96"/>
              </a:solidFill>
              <a:ln w="19050">
                <a:noFill/>
              </a:ln>
              <a:effectLst/>
            </c:spPr>
            <c:extLst>
              <c:ext xmlns:c16="http://schemas.microsoft.com/office/drawing/2014/chart" uri="{C3380CC4-5D6E-409C-BE32-E72D297353CC}">
                <c16:uniqueId val="{0000000B-ABE1-4B0B-BF65-01838EEAAC30}"/>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C-ABE1-4B0B-BF65-01838EEAAC3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D04853-19BF-4463-9F09-1F6256B1EC64}" type="doc">
      <dgm:prSet loTypeId="urn:microsoft.com/office/officeart/2005/8/layout/hierarchy3" loCatId="relationship" qsTypeId="urn:microsoft.com/office/officeart/2005/8/quickstyle/simple1" qsCatId="simple" csTypeId="urn:microsoft.com/office/officeart/2005/8/colors/accent0_3" csCatId="mainScheme" phldr="1"/>
      <dgm:spPr/>
      <dgm:t>
        <a:bodyPr/>
        <a:lstStyle/>
        <a:p>
          <a:endParaRPr lang="en-SG"/>
        </a:p>
      </dgm:t>
    </dgm:pt>
    <dgm:pt modelId="{FBFDB46C-23C5-4BD3-A9A9-B61083AFE754}">
      <dgm:prSet phldrT="[Text]"/>
      <dgm:spPr/>
      <dgm:t>
        <a:bodyPr/>
        <a:lstStyle/>
        <a:p>
          <a:r>
            <a:rPr lang="en-US" dirty="0"/>
            <a:t>Collective</a:t>
          </a:r>
          <a:endParaRPr lang="en-SG" dirty="0"/>
        </a:p>
      </dgm:t>
    </dgm:pt>
    <dgm:pt modelId="{E283C493-7AC3-4F14-8248-5D0700C2DB81}" type="parTrans" cxnId="{59E3A628-388E-4B55-BDD7-BCC769C41EDE}">
      <dgm:prSet/>
      <dgm:spPr/>
      <dgm:t>
        <a:bodyPr/>
        <a:lstStyle/>
        <a:p>
          <a:endParaRPr lang="en-SG"/>
        </a:p>
      </dgm:t>
    </dgm:pt>
    <dgm:pt modelId="{EF564A1B-1C88-4ECE-9319-2E36C47853EB}" type="sibTrans" cxnId="{59E3A628-388E-4B55-BDD7-BCC769C41EDE}">
      <dgm:prSet/>
      <dgm:spPr/>
      <dgm:t>
        <a:bodyPr/>
        <a:lstStyle/>
        <a:p>
          <a:endParaRPr lang="en-SG"/>
        </a:p>
      </dgm:t>
    </dgm:pt>
    <dgm:pt modelId="{0E00CBBD-2B72-4BAE-8BF9-FDE3A5CC3AE8}">
      <dgm:prSet phldrT="[Text]"/>
      <dgm:spPr/>
      <dgm:t>
        <a:bodyPr/>
        <a:lstStyle/>
        <a:p>
          <a:r>
            <a:rPr lang="en-US" dirty="0"/>
            <a:t>Augmented Intelligence</a:t>
          </a:r>
          <a:endParaRPr lang="en-SG" dirty="0"/>
        </a:p>
      </dgm:t>
    </dgm:pt>
    <dgm:pt modelId="{8C20BB17-EF96-4549-A416-FBBDB3494095}" type="parTrans" cxnId="{40746A94-00B2-4F6E-917E-098E5D5E4E3A}">
      <dgm:prSet/>
      <dgm:spPr/>
      <dgm:t>
        <a:bodyPr/>
        <a:lstStyle/>
        <a:p>
          <a:endParaRPr lang="en-SG"/>
        </a:p>
      </dgm:t>
    </dgm:pt>
    <dgm:pt modelId="{25026F7E-82C7-4F64-B080-953DEF8F127E}" type="sibTrans" cxnId="{40746A94-00B2-4F6E-917E-098E5D5E4E3A}">
      <dgm:prSet/>
      <dgm:spPr/>
      <dgm:t>
        <a:bodyPr/>
        <a:lstStyle/>
        <a:p>
          <a:endParaRPr lang="en-SG"/>
        </a:p>
      </dgm:t>
    </dgm:pt>
    <dgm:pt modelId="{8B6B2641-ABAA-4908-9BD7-5F8AD9161154}">
      <dgm:prSet phldrT="[Text]"/>
      <dgm:spPr/>
      <dgm:t>
        <a:bodyPr/>
        <a:lstStyle/>
        <a:p>
          <a:r>
            <a:rPr lang="en-US" dirty="0"/>
            <a:t>Immortal Teachers</a:t>
          </a:r>
          <a:endParaRPr lang="en-SG" dirty="0"/>
        </a:p>
      </dgm:t>
    </dgm:pt>
    <dgm:pt modelId="{CD7AD2EA-187A-4BEF-817F-C3131D050A2E}" type="parTrans" cxnId="{D4630C90-CF81-453D-8367-AC422B19EF5E}">
      <dgm:prSet/>
      <dgm:spPr/>
      <dgm:t>
        <a:bodyPr/>
        <a:lstStyle/>
        <a:p>
          <a:endParaRPr lang="en-SG"/>
        </a:p>
      </dgm:t>
    </dgm:pt>
    <dgm:pt modelId="{9EA2680C-6B25-48CB-9790-493A6356A84B}" type="sibTrans" cxnId="{D4630C90-CF81-453D-8367-AC422B19EF5E}">
      <dgm:prSet/>
      <dgm:spPr/>
      <dgm:t>
        <a:bodyPr/>
        <a:lstStyle/>
        <a:p>
          <a:endParaRPr lang="en-SG"/>
        </a:p>
      </dgm:t>
    </dgm:pt>
    <dgm:pt modelId="{097A9DC2-D366-4F02-AE89-8193F5DB0079}">
      <dgm:prSet phldrT="[Text]"/>
      <dgm:spPr/>
      <dgm:t>
        <a:bodyPr/>
        <a:lstStyle/>
        <a:p>
          <a:r>
            <a:rPr lang="en-US" dirty="0"/>
            <a:t>Personal</a:t>
          </a:r>
          <a:endParaRPr lang="en-SG" dirty="0"/>
        </a:p>
      </dgm:t>
    </dgm:pt>
    <dgm:pt modelId="{8BB177B9-9546-4DAC-A757-1568200762B6}" type="parTrans" cxnId="{93090565-5293-49FE-859B-D5AD19C65A62}">
      <dgm:prSet/>
      <dgm:spPr/>
      <dgm:t>
        <a:bodyPr/>
        <a:lstStyle/>
        <a:p>
          <a:endParaRPr lang="en-SG"/>
        </a:p>
      </dgm:t>
    </dgm:pt>
    <dgm:pt modelId="{C23457D4-11F2-4743-A4A3-3F2F2085E274}" type="sibTrans" cxnId="{93090565-5293-49FE-859B-D5AD19C65A62}">
      <dgm:prSet/>
      <dgm:spPr/>
      <dgm:t>
        <a:bodyPr/>
        <a:lstStyle/>
        <a:p>
          <a:endParaRPr lang="en-SG"/>
        </a:p>
      </dgm:t>
    </dgm:pt>
    <dgm:pt modelId="{29930F54-5891-4031-B369-DD162F9E03EB}">
      <dgm:prSet phldrT="[Text]"/>
      <dgm:spPr/>
      <dgm:t>
        <a:bodyPr/>
        <a:lstStyle/>
        <a:p>
          <a:r>
            <a:rPr lang="en-US" dirty="0" err="1"/>
            <a:t>Pensieve</a:t>
          </a:r>
          <a:endParaRPr lang="en-SG" dirty="0"/>
        </a:p>
      </dgm:t>
    </dgm:pt>
    <dgm:pt modelId="{842DB5AA-77E7-4981-B540-91F62D8BE489}" type="parTrans" cxnId="{A178DBCF-1A98-430E-B699-89DF5F71059F}">
      <dgm:prSet/>
      <dgm:spPr/>
      <dgm:t>
        <a:bodyPr/>
        <a:lstStyle/>
        <a:p>
          <a:endParaRPr lang="en-SG"/>
        </a:p>
      </dgm:t>
    </dgm:pt>
    <dgm:pt modelId="{06DEE333-DE48-447A-B77F-EF3E4AEE0C6B}" type="sibTrans" cxnId="{A178DBCF-1A98-430E-B699-89DF5F71059F}">
      <dgm:prSet/>
      <dgm:spPr/>
      <dgm:t>
        <a:bodyPr/>
        <a:lstStyle/>
        <a:p>
          <a:endParaRPr lang="en-SG"/>
        </a:p>
      </dgm:t>
    </dgm:pt>
    <dgm:pt modelId="{D7745059-0BF3-4D22-8499-74711A97758E}">
      <dgm:prSet phldrT="[Text]"/>
      <dgm:spPr/>
      <dgm:t>
        <a:bodyPr/>
        <a:lstStyle/>
        <a:p>
          <a:r>
            <a:rPr lang="en-US" dirty="0"/>
            <a:t>Dementia Guide</a:t>
          </a:r>
          <a:endParaRPr lang="en-SG" dirty="0"/>
        </a:p>
      </dgm:t>
    </dgm:pt>
    <dgm:pt modelId="{D817C89A-DE5A-4077-82A2-1B1069E7CF27}" type="parTrans" cxnId="{6E69FCF0-7A94-414F-9782-78647A48F341}">
      <dgm:prSet/>
      <dgm:spPr/>
      <dgm:t>
        <a:bodyPr/>
        <a:lstStyle/>
        <a:p>
          <a:endParaRPr lang="en-SG"/>
        </a:p>
      </dgm:t>
    </dgm:pt>
    <dgm:pt modelId="{66B2612E-7917-4A13-8C7D-409BEC78E37A}" type="sibTrans" cxnId="{6E69FCF0-7A94-414F-9782-78647A48F341}">
      <dgm:prSet/>
      <dgm:spPr/>
      <dgm:t>
        <a:bodyPr/>
        <a:lstStyle/>
        <a:p>
          <a:endParaRPr lang="en-SG"/>
        </a:p>
      </dgm:t>
    </dgm:pt>
    <dgm:pt modelId="{578BCD83-7544-48F8-8907-B85566F484D5}">
      <dgm:prSet phldrT="[Text]"/>
      <dgm:spPr/>
      <dgm:t>
        <a:bodyPr/>
        <a:lstStyle/>
        <a:p>
          <a:r>
            <a:rPr lang="en-US" dirty="0"/>
            <a:t>Effective</a:t>
          </a:r>
          <a:endParaRPr lang="en-SG" dirty="0"/>
        </a:p>
      </dgm:t>
    </dgm:pt>
    <dgm:pt modelId="{7A83BF1E-EAD4-49FA-B0B1-5AE89B53A44D}" type="parTrans" cxnId="{A8BF594A-A01F-4E37-82FA-F6D50DC1884F}">
      <dgm:prSet/>
      <dgm:spPr/>
      <dgm:t>
        <a:bodyPr/>
        <a:lstStyle/>
        <a:p>
          <a:endParaRPr lang="en-SG"/>
        </a:p>
      </dgm:t>
    </dgm:pt>
    <dgm:pt modelId="{8F7821EE-C394-497C-A01F-BDDCF238A1DE}" type="sibTrans" cxnId="{A8BF594A-A01F-4E37-82FA-F6D50DC1884F}">
      <dgm:prSet/>
      <dgm:spPr/>
      <dgm:t>
        <a:bodyPr/>
        <a:lstStyle/>
        <a:p>
          <a:endParaRPr lang="en-SG"/>
        </a:p>
      </dgm:t>
    </dgm:pt>
    <dgm:pt modelId="{8C04C138-5970-418B-886B-E5E4A401FF69}">
      <dgm:prSet phldrT="[Text]"/>
      <dgm:spPr/>
      <dgm:t>
        <a:bodyPr/>
        <a:lstStyle/>
        <a:p>
          <a:r>
            <a:rPr lang="en-US" dirty="0"/>
            <a:t>Pace &amp; Coverage</a:t>
          </a:r>
          <a:endParaRPr lang="en-SG" dirty="0"/>
        </a:p>
      </dgm:t>
    </dgm:pt>
    <dgm:pt modelId="{EF85FAE1-3E66-42BD-A696-F84F15C7E7B8}" type="parTrans" cxnId="{4B665ED6-81E6-4107-8291-8D00D9872821}">
      <dgm:prSet/>
      <dgm:spPr/>
      <dgm:t>
        <a:bodyPr/>
        <a:lstStyle/>
        <a:p>
          <a:endParaRPr lang="en-SG"/>
        </a:p>
      </dgm:t>
    </dgm:pt>
    <dgm:pt modelId="{37ACD424-0DA7-41BB-9E45-9C778F846CA6}" type="sibTrans" cxnId="{4B665ED6-81E6-4107-8291-8D00D9872821}">
      <dgm:prSet/>
      <dgm:spPr/>
      <dgm:t>
        <a:bodyPr/>
        <a:lstStyle/>
        <a:p>
          <a:endParaRPr lang="en-SG"/>
        </a:p>
      </dgm:t>
    </dgm:pt>
    <dgm:pt modelId="{9C9BB13C-40EA-44F3-8AF7-9E0953E5A160}">
      <dgm:prSet phldrT="[Text]"/>
      <dgm:spPr/>
      <dgm:t>
        <a:bodyPr/>
        <a:lstStyle/>
        <a:p>
          <a:r>
            <a:rPr lang="en-US" dirty="0"/>
            <a:t>Sparring Buddy</a:t>
          </a:r>
          <a:endParaRPr lang="en-SG" dirty="0"/>
        </a:p>
      </dgm:t>
    </dgm:pt>
    <dgm:pt modelId="{70B8F8C3-9EF2-455F-8D93-AFBABF9F709D}" type="parTrans" cxnId="{AC85B597-2379-43A5-8130-2A2504BCA4C3}">
      <dgm:prSet/>
      <dgm:spPr/>
      <dgm:t>
        <a:bodyPr/>
        <a:lstStyle/>
        <a:p>
          <a:endParaRPr lang="en-SG"/>
        </a:p>
      </dgm:t>
    </dgm:pt>
    <dgm:pt modelId="{85F46850-585C-4E78-B31D-972019D29556}" type="sibTrans" cxnId="{AC85B597-2379-43A5-8130-2A2504BCA4C3}">
      <dgm:prSet/>
      <dgm:spPr/>
      <dgm:t>
        <a:bodyPr/>
        <a:lstStyle/>
        <a:p>
          <a:endParaRPr lang="en-SG"/>
        </a:p>
      </dgm:t>
    </dgm:pt>
    <dgm:pt modelId="{C272D6EC-8EBC-40C8-9F1C-892629FCA24A}" type="pres">
      <dgm:prSet presAssocID="{2ED04853-19BF-4463-9F09-1F6256B1EC64}" presName="diagram" presStyleCnt="0">
        <dgm:presLayoutVars>
          <dgm:chPref val="1"/>
          <dgm:dir/>
          <dgm:animOne val="branch"/>
          <dgm:animLvl val="lvl"/>
          <dgm:resizeHandles/>
        </dgm:presLayoutVars>
      </dgm:prSet>
      <dgm:spPr/>
    </dgm:pt>
    <dgm:pt modelId="{C4A37B66-1313-4686-BA2E-3D046F462FF2}" type="pres">
      <dgm:prSet presAssocID="{FBFDB46C-23C5-4BD3-A9A9-B61083AFE754}" presName="root" presStyleCnt="0"/>
      <dgm:spPr/>
    </dgm:pt>
    <dgm:pt modelId="{BF42A2DC-50A5-4F28-8027-2B0674E6F8AF}" type="pres">
      <dgm:prSet presAssocID="{FBFDB46C-23C5-4BD3-A9A9-B61083AFE754}" presName="rootComposite" presStyleCnt="0"/>
      <dgm:spPr/>
    </dgm:pt>
    <dgm:pt modelId="{AC56C79E-FD7E-473A-9FAE-A619A2D4744C}" type="pres">
      <dgm:prSet presAssocID="{FBFDB46C-23C5-4BD3-A9A9-B61083AFE754}" presName="rootText" presStyleLbl="node1" presStyleIdx="0" presStyleCnt="3"/>
      <dgm:spPr/>
    </dgm:pt>
    <dgm:pt modelId="{36F9541D-8459-45B6-A06F-884C017CAA9E}" type="pres">
      <dgm:prSet presAssocID="{FBFDB46C-23C5-4BD3-A9A9-B61083AFE754}" presName="rootConnector" presStyleLbl="node1" presStyleIdx="0" presStyleCnt="3"/>
      <dgm:spPr/>
    </dgm:pt>
    <dgm:pt modelId="{47F7D3C5-7683-4237-A39F-9D7914C9C282}" type="pres">
      <dgm:prSet presAssocID="{FBFDB46C-23C5-4BD3-A9A9-B61083AFE754}" presName="childShape" presStyleCnt="0"/>
      <dgm:spPr/>
    </dgm:pt>
    <dgm:pt modelId="{8A5EEC34-9927-4C8C-90EF-DF809660937C}" type="pres">
      <dgm:prSet presAssocID="{8C20BB17-EF96-4549-A416-FBBDB3494095}" presName="Name13" presStyleLbl="parChTrans1D2" presStyleIdx="0" presStyleCnt="6"/>
      <dgm:spPr/>
    </dgm:pt>
    <dgm:pt modelId="{5A0514B4-D5CA-483E-BB0C-2BBF0B75BBDE}" type="pres">
      <dgm:prSet presAssocID="{0E00CBBD-2B72-4BAE-8BF9-FDE3A5CC3AE8}" presName="childText" presStyleLbl="bgAcc1" presStyleIdx="0" presStyleCnt="6">
        <dgm:presLayoutVars>
          <dgm:bulletEnabled val="1"/>
        </dgm:presLayoutVars>
      </dgm:prSet>
      <dgm:spPr/>
    </dgm:pt>
    <dgm:pt modelId="{0BFFE8E1-2868-44CF-B4ED-1582F2938CF2}" type="pres">
      <dgm:prSet presAssocID="{CD7AD2EA-187A-4BEF-817F-C3131D050A2E}" presName="Name13" presStyleLbl="parChTrans1D2" presStyleIdx="1" presStyleCnt="6"/>
      <dgm:spPr/>
    </dgm:pt>
    <dgm:pt modelId="{909C3D63-90F3-4B0A-BCAC-B459036EB436}" type="pres">
      <dgm:prSet presAssocID="{8B6B2641-ABAA-4908-9BD7-5F8AD9161154}" presName="childText" presStyleLbl="bgAcc1" presStyleIdx="1" presStyleCnt="6">
        <dgm:presLayoutVars>
          <dgm:bulletEnabled val="1"/>
        </dgm:presLayoutVars>
      </dgm:prSet>
      <dgm:spPr/>
    </dgm:pt>
    <dgm:pt modelId="{0A985759-D811-4FB1-B4EE-31BB78BFE49E}" type="pres">
      <dgm:prSet presAssocID="{097A9DC2-D366-4F02-AE89-8193F5DB0079}" presName="root" presStyleCnt="0"/>
      <dgm:spPr/>
    </dgm:pt>
    <dgm:pt modelId="{A95A36C4-822C-47E5-90D6-83AD2A656302}" type="pres">
      <dgm:prSet presAssocID="{097A9DC2-D366-4F02-AE89-8193F5DB0079}" presName="rootComposite" presStyleCnt="0"/>
      <dgm:spPr/>
    </dgm:pt>
    <dgm:pt modelId="{15258762-2FBE-4B8A-852E-A1F718BC327E}" type="pres">
      <dgm:prSet presAssocID="{097A9DC2-D366-4F02-AE89-8193F5DB0079}" presName="rootText" presStyleLbl="node1" presStyleIdx="1" presStyleCnt="3"/>
      <dgm:spPr/>
    </dgm:pt>
    <dgm:pt modelId="{2D4F0D45-B43C-48B5-A857-1D1A2476D7A8}" type="pres">
      <dgm:prSet presAssocID="{097A9DC2-D366-4F02-AE89-8193F5DB0079}" presName="rootConnector" presStyleLbl="node1" presStyleIdx="1" presStyleCnt="3"/>
      <dgm:spPr/>
    </dgm:pt>
    <dgm:pt modelId="{3DA18F1F-167E-4F99-B25B-53561E3A2596}" type="pres">
      <dgm:prSet presAssocID="{097A9DC2-D366-4F02-AE89-8193F5DB0079}" presName="childShape" presStyleCnt="0"/>
      <dgm:spPr/>
    </dgm:pt>
    <dgm:pt modelId="{2FBB14F2-D3E4-4085-B934-067C6648650A}" type="pres">
      <dgm:prSet presAssocID="{842DB5AA-77E7-4981-B540-91F62D8BE489}" presName="Name13" presStyleLbl="parChTrans1D2" presStyleIdx="2" presStyleCnt="6"/>
      <dgm:spPr/>
    </dgm:pt>
    <dgm:pt modelId="{D1C1DA0F-FEF8-44DC-8F23-2DDFBCF02EDA}" type="pres">
      <dgm:prSet presAssocID="{29930F54-5891-4031-B369-DD162F9E03EB}" presName="childText" presStyleLbl="bgAcc1" presStyleIdx="2" presStyleCnt="6">
        <dgm:presLayoutVars>
          <dgm:bulletEnabled val="1"/>
        </dgm:presLayoutVars>
      </dgm:prSet>
      <dgm:spPr/>
    </dgm:pt>
    <dgm:pt modelId="{B144C8B9-2207-4F18-ADEE-6512AD06932F}" type="pres">
      <dgm:prSet presAssocID="{D817C89A-DE5A-4077-82A2-1B1069E7CF27}" presName="Name13" presStyleLbl="parChTrans1D2" presStyleIdx="3" presStyleCnt="6"/>
      <dgm:spPr/>
    </dgm:pt>
    <dgm:pt modelId="{4EF205F0-4743-477B-A5CA-E1C0BF400A54}" type="pres">
      <dgm:prSet presAssocID="{D7745059-0BF3-4D22-8499-74711A97758E}" presName="childText" presStyleLbl="bgAcc1" presStyleIdx="3" presStyleCnt="6">
        <dgm:presLayoutVars>
          <dgm:bulletEnabled val="1"/>
        </dgm:presLayoutVars>
      </dgm:prSet>
      <dgm:spPr/>
    </dgm:pt>
    <dgm:pt modelId="{6BDB87C9-09E7-41C3-B35B-EBFC58904688}" type="pres">
      <dgm:prSet presAssocID="{578BCD83-7544-48F8-8907-B85566F484D5}" presName="root" presStyleCnt="0"/>
      <dgm:spPr/>
    </dgm:pt>
    <dgm:pt modelId="{DE5BD47E-7670-4F8A-A676-AE23452EDF6C}" type="pres">
      <dgm:prSet presAssocID="{578BCD83-7544-48F8-8907-B85566F484D5}" presName="rootComposite" presStyleCnt="0"/>
      <dgm:spPr/>
    </dgm:pt>
    <dgm:pt modelId="{FC6EA7CC-CF53-4F5C-A4BE-EDAC7BD8348B}" type="pres">
      <dgm:prSet presAssocID="{578BCD83-7544-48F8-8907-B85566F484D5}" presName="rootText" presStyleLbl="node1" presStyleIdx="2" presStyleCnt="3"/>
      <dgm:spPr/>
    </dgm:pt>
    <dgm:pt modelId="{7B01F524-01D5-431C-AB9A-625BFEECE9D6}" type="pres">
      <dgm:prSet presAssocID="{578BCD83-7544-48F8-8907-B85566F484D5}" presName="rootConnector" presStyleLbl="node1" presStyleIdx="2" presStyleCnt="3"/>
      <dgm:spPr/>
    </dgm:pt>
    <dgm:pt modelId="{3F4E4A89-A263-4141-A021-60F23651C699}" type="pres">
      <dgm:prSet presAssocID="{578BCD83-7544-48F8-8907-B85566F484D5}" presName="childShape" presStyleCnt="0"/>
      <dgm:spPr/>
    </dgm:pt>
    <dgm:pt modelId="{FD432CA9-18B5-43CF-9D93-0C6ED6109221}" type="pres">
      <dgm:prSet presAssocID="{EF85FAE1-3E66-42BD-A696-F84F15C7E7B8}" presName="Name13" presStyleLbl="parChTrans1D2" presStyleIdx="4" presStyleCnt="6"/>
      <dgm:spPr/>
    </dgm:pt>
    <dgm:pt modelId="{80F0CC69-43E4-48C6-A30F-6E497DF8C787}" type="pres">
      <dgm:prSet presAssocID="{8C04C138-5970-418B-886B-E5E4A401FF69}" presName="childText" presStyleLbl="bgAcc1" presStyleIdx="4" presStyleCnt="6">
        <dgm:presLayoutVars>
          <dgm:bulletEnabled val="1"/>
        </dgm:presLayoutVars>
      </dgm:prSet>
      <dgm:spPr/>
    </dgm:pt>
    <dgm:pt modelId="{E0755A50-74EF-44A9-9860-1F0011816275}" type="pres">
      <dgm:prSet presAssocID="{70B8F8C3-9EF2-455F-8D93-AFBABF9F709D}" presName="Name13" presStyleLbl="parChTrans1D2" presStyleIdx="5" presStyleCnt="6"/>
      <dgm:spPr/>
    </dgm:pt>
    <dgm:pt modelId="{9C0D4B3F-D8C1-4D9F-9E43-FB2546119DFE}" type="pres">
      <dgm:prSet presAssocID="{9C9BB13C-40EA-44F3-8AF7-9E0953E5A160}" presName="childText" presStyleLbl="bgAcc1" presStyleIdx="5" presStyleCnt="6">
        <dgm:presLayoutVars>
          <dgm:bulletEnabled val="1"/>
        </dgm:presLayoutVars>
      </dgm:prSet>
      <dgm:spPr/>
    </dgm:pt>
  </dgm:ptLst>
  <dgm:cxnLst>
    <dgm:cxn modelId="{71DD5F19-F5BE-4B2E-A9C7-8377F0C50EAB}" type="presOf" srcId="{9C9BB13C-40EA-44F3-8AF7-9E0953E5A160}" destId="{9C0D4B3F-D8C1-4D9F-9E43-FB2546119DFE}" srcOrd="0" destOrd="0" presId="urn:microsoft.com/office/officeart/2005/8/layout/hierarchy3"/>
    <dgm:cxn modelId="{6763C119-AB3A-4A82-8BA9-6D2628C687C1}" type="presOf" srcId="{8C04C138-5970-418B-886B-E5E4A401FF69}" destId="{80F0CC69-43E4-48C6-A30F-6E497DF8C787}" srcOrd="0" destOrd="0" presId="urn:microsoft.com/office/officeart/2005/8/layout/hierarchy3"/>
    <dgm:cxn modelId="{7DFCE723-100F-4272-B077-5D6069EAEADD}" type="presOf" srcId="{097A9DC2-D366-4F02-AE89-8193F5DB0079}" destId="{15258762-2FBE-4B8A-852E-A1F718BC327E}" srcOrd="0" destOrd="0" presId="urn:microsoft.com/office/officeart/2005/8/layout/hierarchy3"/>
    <dgm:cxn modelId="{C9D47527-7EA2-4A84-9A3E-B233FD1D7FF2}" type="presOf" srcId="{2ED04853-19BF-4463-9F09-1F6256B1EC64}" destId="{C272D6EC-8EBC-40C8-9F1C-892629FCA24A}" srcOrd="0" destOrd="0" presId="urn:microsoft.com/office/officeart/2005/8/layout/hierarchy3"/>
    <dgm:cxn modelId="{59E3A628-388E-4B55-BDD7-BCC769C41EDE}" srcId="{2ED04853-19BF-4463-9F09-1F6256B1EC64}" destId="{FBFDB46C-23C5-4BD3-A9A9-B61083AFE754}" srcOrd="0" destOrd="0" parTransId="{E283C493-7AC3-4F14-8248-5D0700C2DB81}" sibTransId="{EF564A1B-1C88-4ECE-9319-2E36C47853EB}"/>
    <dgm:cxn modelId="{7509CF34-2216-4E5A-A7A6-287FD190AAD5}" type="presOf" srcId="{097A9DC2-D366-4F02-AE89-8193F5DB0079}" destId="{2D4F0D45-B43C-48B5-A857-1D1A2476D7A8}" srcOrd="1" destOrd="0" presId="urn:microsoft.com/office/officeart/2005/8/layout/hierarchy3"/>
    <dgm:cxn modelId="{DCA59435-9C48-44A5-AAB3-A5F4C3CE508B}" type="presOf" srcId="{0E00CBBD-2B72-4BAE-8BF9-FDE3A5CC3AE8}" destId="{5A0514B4-D5CA-483E-BB0C-2BBF0B75BBDE}" srcOrd="0" destOrd="0" presId="urn:microsoft.com/office/officeart/2005/8/layout/hierarchy3"/>
    <dgm:cxn modelId="{63DE0E39-760C-4D32-8824-824A52861034}" type="presOf" srcId="{578BCD83-7544-48F8-8907-B85566F484D5}" destId="{FC6EA7CC-CF53-4F5C-A4BE-EDAC7BD8348B}" srcOrd="0" destOrd="0" presId="urn:microsoft.com/office/officeart/2005/8/layout/hierarchy3"/>
    <dgm:cxn modelId="{A8BF594A-A01F-4E37-82FA-F6D50DC1884F}" srcId="{2ED04853-19BF-4463-9F09-1F6256B1EC64}" destId="{578BCD83-7544-48F8-8907-B85566F484D5}" srcOrd="2" destOrd="0" parTransId="{7A83BF1E-EAD4-49FA-B0B1-5AE89B53A44D}" sibTransId="{8F7821EE-C394-497C-A01F-BDDCF238A1DE}"/>
    <dgm:cxn modelId="{0BD87E5D-660E-47C9-84C8-FF71D6206C96}" type="presOf" srcId="{8C20BB17-EF96-4549-A416-FBBDB3494095}" destId="{8A5EEC34-9927-4C8C-90EF-DF809660937C}" srcOrd="0" destOrd="0" presId="urn:microsoft.com/office/officeart/2005/8/layout/hierarchy3"/>
    <dgm:cxn modelId="{D3287561-7679-4206-A8A9-C7F176E77153}" type="presOf" srcId="{70B8F8C3-9EF2-455F-8D93-AFBABF9F709D}" destId="{E0755A50-74EF-44A9-9860-1F0011816275}" srcOrd="0" destOrd="0" presId="urn:microsoft.com/office/officeart/2005/8/layout/hierarchy3"/>
    <dgm:cxn modelId="{8A73BB64-371C-4625-ACE8-B3415C3D001F}" type="presOf" srcId="{CD7AD2EA-187A-4BEF-817F-C3131D050A2E}" destId="{0BFFE8E1-2868-44CF-B4ED-1582F2938CF2}" srcOrd="0" destOrd="0" presId="urn:microsoft.com/office/officeart/2005/8/layout/hierarchy3"/>
    <dgm:cxn modelId="{93090565-5293-49FE-859B-D5AD19C65A62}" srcId="{2ED04853-19BF-4463-9F09-1F6256B1EC64}" destId="{097A9DC2-D366-4F02-AE89-8193F5DB0079}" srcOrd="1" destOrd="0" parTransId="{8BB177B9-9546-4DAC-A757-1568200762B6}" sibTransId="{C23457D4-11F2-4743-A4A3-3F2F2085E274}"/>
    <dgm:cxn modelId="{E92E256B-3517-45A1-A243-582993E04EE7}" type="presOf" srcId="{578BCD83-7544-48F8-8907-B85566F484D5}" destId="{7B01F524-01D5-431C-AB9A-625BFEECE9D6}" srcOrd="1" destOrd="0" presId="urn:microsoft.com/office/officeart/2005/8/layout/hierarchy3"/>
    <dgm:cxn modelId="{5D984E82-F585-4EE5-9A57-B3154A1890CD}" type="presOf" srcId="{D817C89A-DE5A-4077-82A2-1B1069E7CF27}" destId="{B144C8B9-2207-4F18-ADEE-6512AD06932F}" srcOrd="0" destOrd="0" presId="urn:microsoft.com/office/officeart/2005/8/layout/hierarchy3"/>
    <dgm:cxn modelId="{D4630C90-CF81-453D-8367-AC422B19EF5E}" srcId="{FBFDB46C-23C5-4BD3-A9A9-B61083AFE754}" destId="{8B6B2641-ABAA-4908-9BD7-5F8AD9161154}" srcOrd="1" destOrd="0" parTransId="{CD7AD2EA-187A-4BEF-817F-C3131D050A2E}" sibTransId="{9EA2680C-6B25-48CB-9790-493A6356A84B}"/>
    <dgm:cxn modelId="{40746A94-00B2-4F6E-917E-098E5D5E4E3A}" srcId="{FBFDB46C-23C5-4BD3-A9A9-B61083AFE754}" destId="{0E00CBBD-2B72-4BAE-8BF9-FDE3A5CC3AE8}" srcOrd="0" destOrd="0" parTransId="{8C20BB17-EF96-4549-A416-FBBDB3494095}" sibTransId="{25026F7E-82C7-4F64-B080-953DEF8F127E}"/>
    <dgm:cxn modelId="{AC85B597-2379-43A5-8130-2A2504BCA4C3}" srcId="{578BCD83-7544-48F8-8907-B85566F484D5}" destId="{9C9BB13C-40EA-44F3-8AF7-9E0953E5A160}" srcOrd="1" destOrd="0" parTransId="{70B8F8C3-9EF2-455F-8D93-AFBABF9F709D}" sibTransId="{85F46850-585C-4E78-B31D-972019D29556}"/>
    <dgm:cxn modelId="{2D1C35C2-FDC3-48CD-8E5D-6050FC83AAAB}" type="presOf" srcId="{FBFDB46C-23C5-4BD3-A9A9-B61083AFE754}" destId="{AC56C79E-FD7E-473A-9FAE-A619A2D4744C}" srcOrd="0" destOrd="0" presId="urn:microsoft.com/office/officeart/2005/8/layout/hierarchy3"/>
    <dgm:cxn modelId="{A178DBCF-1A98-430E-B699-89DF5F71059F}" srcId="{097A9DC2-D366-4F02-AE89-8193F5DB0079}" destId="{29930F54-5891-4031-B369-DD162F9E03EB}" srcOrd="0" destOrd="0" parTransId="{842DB5AA-77E7-4981-B540-91F62D8BE489}" sibTransId="{06DEE333-DE48-447A-B77F-EF3E4AEE0C6B}"/>
    <dgm:cxn modelId="{E2F86DD0-A350-4248-B96E-26E020092404}" type="presOf" srcId="{8B6B2641-ABAA-4908-9BD7-5F8AD9161154}" destId="{909C3D63-90F3-4B0A-BCAC-B459036EB436}" srcOrd="0" destOrd="0" presId="urn:microsoft.com/office/officeart/2005/8/layout/hierarchy3"/>
    <dgm:cxn modelId="{4B665ED6-81E6-4107-8291-8D00D9872821}" srcId="{578BCD83-7544-48F8-8907-B85566F484D5}" destId="{8C04C138-5970-418B-886B-E5E4A401FF69}" srcOrd="0" destOrd="0" parTransId="{EF85FAE1-3E66-42BD-A696-F84F15C7E7B8}" sibTransId="{37ACD424-0DA7-41BB-9E45-9C778F846CA6}"/>
    <dgm:cxn modelId="{FE9BB2E1-1A46-4DFC-8573-C2C9BD867A49}" type="presOf" srcId="{FBFDB46C-23C5-4BD3-A9A9-B61083AFE754}" destId="{36F9541D-8459-45B6-A06F-884C017CAA9E}" srcOrd="1" destOrd="0" presId="urn:microsoft.com/office/officeart/2005/8/layout/hierarchy3"/>
    <dgm:cxn modelId="{20654AE9-A1F6-483E-954B-8848B1DFF73A}" type="presOf" srcId="{D7745059-0BF3-4D22-8499-74711A97758E}" destId="{4EF205F0-4743-477B-A5CA-E1C0BF400A54}" srcOrd="0" destOrd="0" presId="urn:microsoft.com/office/officeart/2005/8/layout/hierarchy3"/>
    <dgm:cxn modelId="{5E4C43EF-98F7-445B-AE1C-F9CBE64EF4C2}" type="presOf" srcId="{EF85FAE1-3E66-42BD-A696-F84F15C7E7B8}" destId="{FD432CA9-18B5-43CF-9D93-0C6ED6109221}" srcOrd="0" destOrd="0" presId="urn:microsoft.com/office/officeart/2005/8/layout/hierarchy3"/>
    <dgm:cxn modelId="{6E69FCF0-7A94-414F-9782-78647A48F341}" srcId="{097A9DC2-D366-4F02-AE89-8193F5DB0079}" destId="{D7745059-0BF3-4D22-8499-74711A97758E}" srcOrd="1" destOrd="0" parTransId="{D817C89A-DE5A-4077-82A2-1B1069E7CF27}" sibTransId="{66B2612E-7917-4A13-8C7D-409BEC78E37A}"/>
    <dgm:cxn modelId="{C4A44DF8-87F4-4537-8E8A-2041C8BFD995}" type="presOf" srcId="{842DB5AA-77E7-4981-B540-91F62D8BE489}" destId="{2FBB14F2-D3E4-4085-B934-067C6648650A}" srcOrd="0" destOrd="0" presId="urn:microsoft.com/office/officeart/2005/8/layout/hierarchy3"/>
    <dgm:cxn modelId="{9C07B4FB-F769-4878-BCC8-2A3322E54F3D}" type="presOf" srcId="{29930F54-5891-4031-B369-DD162F9E03EB}" destId="{D1C1DA0F-FEF8-44DC-8F23-2DDFBCF02EDA}" srcOrd="0" destOrd="0" presId="urn:microsoft.com/office/officeart/2005/8/layout/hierarchy3"/>
    <dgm:cxn modelId="{DCA8C75B-0434-45CF-A66C-EFE1DB68F9CB}" type="presParOf" srcId="{C272D6EC-8EBC-40C8-9F1C-892629FCA24A}" destId="{C4A37B66-1313-4686-BA2E-3D046F462FF2}" srcOrd="0" destOrd="0" presId="urn:microsoft.com/office/officeart/2005/8/layout/hierarchy3"/>
    <dgm:cxn modelId="{EA4962E4-B49F-4941-B206-2893D77B4855}" type="presParOf" srcId="{C4A37B66-1313-4686-BA2E-3D046F462FF2}" destId="{BF42A2DC-50A5-4F28-8027-2B0674E6F8AF}" srcOrd="0" destOrd="0" presId="urn:microsoft.com/office/officeart/2005/8/layout/hierarchy3"/>
    <dgm:cxn modelId="{E582FE9F-04D9-4F5E-AB85-6784F41E380C}" type="presParOf" srcId="{BF42A2DC-50A5-4F28-8027-2B0674E6F8AF}" destId="{AC56C79E-FD7E-473A-9FAE-A619A2D4744C}" srcOrd="0" destOrd="0" presId="urn:microsoft.com/office/officeart/2005/8/layout/hierarchy3"/>
    <dgm:cxn modelId="{0FCCDEFE-27A4-45A1-9F98-27F5C4CE569F}" type="presParOf" srcId="{BF42A2DC-50A5-4F28-8027-2B0674E6F8AF}" destId="{36F9541D-8459-45B6-A06F-884C017CAA9E}" srcOrd="1" destOrd="0" presId="urn:microsoft.com/office/officeart/2005/8/layout/hierarchy3"/>
    <dgm:cxn modelId="{926B1F10-E0A0-4590-95FD-9C5161CDC16F}" type="presParOf" srcId="{C4A37B66-1313-4686-BA2E-3D046F462FF2}" destId="{47F7D3C5-7683-4237-A39F-9D7914C9C282}" srcOrd="1" destOrd="0" presId="urn:microsoft.com/office/officeart/2005/8/layout/hierarchy3"/>
    <dgm:cxn modelId="{0BF07BC8-606B-41D4-ABBA-42C268F3BE68}" type="presParOf" srcId="{47F7D3C5-7683-4237-A39F-9D7914C9C282}" destId="{8A5EEC34-9927-4C8C-90EF-DF809660937C}" srcOrd="0" destOrd="0" presId="urn:microsoft.com/office/officeart/2005/8/layout/hierarchy3"/>
    <dgm:cxn modelId="{C5DAA387-160E-454A-922C-41AC25D9090D}" type="presParOf" srcId="{47F7D3C5-7683-4237-A39F-9D7914C9C282}" destId="{5A0514B4-D5CA-483E-BB0C-2BBF0B75BBDE}" srcOrd="1" destOrd="0" presId="urn:microsoft.com/office/officeart/2005/8/layout/hierarchy3"/>
    <dgm:cxn modelId="{C135C172-D629-4BA7-8689-B91DDF3C5973}" type="presParOf" srcId="{47F7D3C5-7683-4237-A39F-9D7914C9C282}" destId="{0BFFE8E1-2868-44CF-B4ED-1582F2938CF2}" srcOrd="2" destOrd="0" presId="urn:microsoft.com/office/officeart/2005/8/layout/hierarchy3"/>
    <dgm:cxn modelId="{7FA64135-EFFB-4FBC-A1DB-481FA9FC91CA}" type="presParOf" srcId="{47F7D3C5-7683-4237-A39F-9D7914C9C282}" destId="{909C3D63-90F3-4B0A-BCAC-B459036EB436}" srcOrd="3" destOrd="0" presId="urn:microsoft.com/office/officeart/2005/8/layout/hierarchy3"/>
    <dgm:cxn modelId="{9D409135-6E0F-4F32-A6CF-D6179EB803A5}" type="presParOf" srcId="{C272D6EC-8EBC-40C8-9F1C-892629FCA24A}" destId="{0A985759-D811-4FB1-B4EE-31BB78BFE49E}" srcOrd="1" destOrd="0" presId="urn:microsoft.com/office/officeart/2005/8/layout/hierarchy3"/>
    <dgm:cxn modelId="{8D1A03B3-4E9C-41B3-87A7-69496D929F0D}" type="presParOf" srcId="{0A985759-D811-4FB1-B4EE-31BB78BFE49E}" destId="{A95A36C4-822C-47E5-90D6-83AD2A656302}" srcOrd="0" destOrd="0" presId="urn:microsoft.com/office/officeart/2005/8/layout/hierarchy3"/>
    <dgm:cxn modelId="{7822B528-0EB4-4B07-913B-00F2B79E589B}" type="presParOf" srcId="{A95A36C4-822C-47E5-90D6-83AD2A656302}" destId="{15258762-2FBE-4B8A-852E-A1F718BC327E}" srcOrd="0" destOrd="0" presId="urn:microsoft.com/office/officeart/2005/8/layout/hierarchy3"/>
    <dgm:cxn modelId="{8644F4FB-CA1D-47EB-8F0E-B1D49F3C422A}" type="presParOf" srcId="{A95A36C4-822C-47E5-90D6-83AD2A656302}" destId="{2D4F0D45-B43C-48B5-A857-1D1A2476D7A8}" srcOrd="1" destOrd="0" presId="urn:microsoft.com/office/officeart/2005/8/layout/hierarchy3"/>
    <dgm:cxn modelId="{ABEADE51-1827-45DB-978A-46106B6B1126}" type="presParOf" srcId="{0A985759-D811-4FB1-B4EE-31BB78BFE49E}" destId="{3DA18F1F-167E-4F99-B25B-53561E3A2596}" srcOrd="1" destOrd="0" presId="urn:microsoft.com/office/officeart/2005/8/layout/hierarchy3"/>
    <dgm:cxn modelId="{30F68E2E-8E3C-4E84-B357-269191D071A5}" type="presParOf" srcId="{3DA18F1F-167E-4F99-B25B-53561E3A2596}" destId="{2FBB14F2-D3E4-4085-B934-067C6648650A}" srcOrd="0" destOrd="0" presId="urn:microsoft.com/office/officeart/2005/8/layout/hierarchy3"/>
    <dgm:cxn modelId="{54ABE78B-0CD4-4272-8C58-1B7E142C3C0A}" type="presParOf" srcId="{3DA18F1F-167E-4F99-B25B-53561E3A2596}" destId="{D1C1DA0F-FEF8-44DC-8F23-2DDFBCF02EDA}" srcOrd="1" destOrd="0" presId="urn:microsoft.com/office/officeart/2005/8/layout/hierarchy3"/>
    <dgm:cxn modelId="{041BB89E-BF9B-4B47-A03F-2165BD66A379}" type="presParOf" srcId="{3DA18F1F-167E-4F99-B25B-53561E3A2596}" destId="{B144C8B9-2207-4F18-ADEE-6512AD06932F}" srcOrd="2" destOrd="0" presId="urn:microsoft.com/office/officeart/2005/8/layout/hierarchy3"/>
    <dgm:cxn modelId="{2D88F7D8-F9E2-4C85-A33D-D70BA714FDA0}" type="presParOf" srcId="{3DA18F1F-167E-4F99-B25B-53561E3A2596}" destId="{4EF205F0-4743-477B-A5CA-E1C0BF400A54}" srcOrd="3" destOrd="0" presId="urn:microsoft.com/office/officeart/2005/8/layout/hierarchy3"/>
    <dgm:cxn modelId="{40700FAA-1E74-4FFA-9BB3-0BB04D8767DA}" type="presParOf" srcId="{C272D6EC-8EBC-40C8-9F1C-892629FCA24A}" destId="{6BDB87C9-09E7-41C3-B35B-EBFC58904688}" srcOrd="2" destOrd="0" presId="urn:microsoft.com/office/officeart/2005/8/layout/hierarchy3"/>
    <dgm:cxn modelId="{183E761E-8067-418B-9FFB-47F2238D180C}" type="presParOf" srcId="{6BDB87C9-09E7-41C3-B35B-EBFC58904688}" destId="{DE5BD47E-7670-4F8A-A676-AE23452EDF6C}" srcOrd="0" destOrd="0" presId="urn:microsoft.com/office/officeart/2005/8/layout/hierarchy3"/>
    <dgm:cxn modelId="{09B1FB5C-0827-4DDF-ACBF-4EE7805CBFA7}" type="presParOf" srcId="{DE5BD47E-7670-4F8A-A676-AE23452EDF6C}" destId="{FC6EA7CC-CF53-4F5C-A4BE-EDAC7BD8348B}" srcOrd="0" destOrd="0" presId="urn:microsoft.com/office/officeart/2005/8/layout/hierarchy3"/>
    <dgm:cxn modelId="{D68C42F0-8CB1-4091-B71A-F073A709DE95}" type="presParOf" srcId="{DE5BD47E-7670-4F8A-A676-AE23452EDF6C}" destId="{7B01F524-01D5-431C-AB9A-625BFEECE9D6}" srcOrd="1" destOrd="0" presId="urn:microsoft.com/office/officeart/2005/8/layout/hierarchy3"/>
    <dgm:cxn modelId="{91C01CCE-56E6-411B-9EF4-8A33784CB4E6}" type="presParOf" srcId="{6BDB87C9-09E7-41C3-B35B-EBFC58904688}" destId="{3F4E4A89-A263-4141-A021-60F23651C699}" srcOrd="1" destOrd="0" presId="urn:microsoft.com/office/officeart/2005/8/layout/hierarchy3"/>
    <dgm:cxn modelId="{E58F72F6-3EFF-4C5F-B43A-8239B42DFC76}" type="presParOf" srcId="{3F4E4A89-A263-4141-A021-60F23651C699}" destId="{FD432CA9-18B5-43CF-9D93-0C6ED6109221}" srcOrd="0" destOrd="0" presId="urn:microsoft.com/office/officeart/2005/8/layout/hierarchy3"/>
    <dgm:cxn modelId="{D03B61D6-3292-4F94-8931-CFB5F71A323C}" type="presParOf" srcId="{3F4E4A89-A263-4141-A021-60F23651C699}" destId="{80F0CC69-43E4-48C6-A30F-6E497DF8C787}" srcOrd="1" destOrd="0" presId="urn:microsoft.com/office/officeart/2005/8/layout/hierarchy3"/>
    <dgm:cxn modelId="{074F1E94-0C52-4382-B898-940F9D60D0EE}" type="presParOf" srcId="{3F4E4A89-A263-4141-A021-60F23651C699}" destId="{E0755A50-74EF-44A9-9860-1F0011816275}" srcOrd="2" destOrd="0" presId="urn:microsoft.com/office/officeart/2005/8/layout/hierarchy3"/>
    <dgm:cxn modelId="{59365493-D151-4E09-9CB6-3D31440426D8}" type="presParOf" srcId="{3F4E4A89-A263-4141-A021-60F23651C699}" destId="{9C0D4B3F-D8C1-4D9F-9E43-FB2546119DFE}"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6C79E-FD7E-473A-9FAE-A619A2D4744C}">
      <dsp:nvSpPr>
        <dsp:cNvPr id="0" name=""/>
        <dsp:cNvSpPr/>
      </dsp:nvSpPr>
      <dsp:spPr>
        <a:xfrm>
          <a:off x="826" y="564858"/>
          <a:ext cx="1934765" cy="967382"/>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Collective</a:t>
          </a:r>
          <a:endParaRPr lang="en-SG" sz="3400" kern="1200" dirty="0"/>
        </a:p>
      </dsp:txBody>
      <dsp:txXfrm>
        <a:off x="29160" y="593192"/>
        <a:ext cx="1878097" cy="910714"/>
      </dsp:txXfrm>
    </dsp:sp>
    <dsp:sp modelId="{8A5EEC34-9927-4C8C-90EF-DF809660937C}">
      <dsp:nvSpPr>
        <dsp:cNvPr id="0" name=""/>
        <dsp:cNvSpPr/>
      </dsp:nvSpPr>
      <dsp:spPr>
        <a:xfrm>
          <a:off x="194303" y="1532240"/>
          <a:ext cx="193476" cy="725537"/>
        </a:xfrm>
        <a:custGeom>
          <a:avLst/>
          <a:gdLst/>
          <a:ahLst/>
          <a:cxnLst/>
          <a:rect l="0" t="0" r="0" b="0"/>
          <a:pathLst>
            <a:path>
              <a:moveTo>
                <a:pt x="0" y="0"/>
              </a:moveTo>
              <a:lnTo>
                <a:pt x="0" y="725537"/>
              </a:lnTo>
              <a:lnTo>
                <a:pt x="193476" y="72553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0514B4-D5CA-483E-BB0C-2BBF0B75BBDE}">
      <dsp:nvSpPr>
        <dsp:cNvPr id="0" name=""/>
        <dsp:cNvSpPr/>
      </dsp:nvSpPr>
      <dsp:spPr>
        <a:xfrm>
          <a:off x="387779" y="1774086"/>
          <a:ext cx="1547812" cy="967382"/>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Augmented Intelligence</a:t>
          </a:r>
          <a:endParaRPr lang="en-SG" sz="2300" kern="1200" dirty="0"/>
        </a:p>
      </dsp:txBody>
      <dsp:txXfrm>
        <a:off x="416113" y="1802420"/>
        <a:ext cx="1491144" cy="910714"/>
      </dsp:txXfrm>
    </dsp:sp>
    <dsp:sp modelId="{0BFFE8E1-2868-44CF-B4ED-1582F2938CF2}">
      <dsp:nvSpPr>
        <dsp:cNvPr id="0" name=""/>
        <dsp:cNvSpPr/>
      </dsp:nvSpPr>
      <dsp:spPr>
        <a:xfrm>
          <a:off x="194303" y="1532240"/>
          <a:ext cx="193476" cy="1934765"/>
        </a:xfrm>
        <a:custGeom>
          <a:avLst/>
          <a:gdLst/>
          <a:ahLst/>
          <a:cxnLst/>
          <a:rect l="0" t="0" r="0" b="0"/>
          <a:pathLst>
            <a:path>
              <a:moveTo>
                <a:pt x="0" y="0"/>
              </a:moveTo>
              <a:lnTo>
                <a:pt x="0" y="1934765"/>
              </a:lnTo>
              <a:lnTo>
                <a:pt x="193476" y="193476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9C3D63-90F3-4B0A-BCAC-B459036EB436}">
      <dsp:nvSpPr>
        <dsp:cNvPr id="0" name=""/>
        <dsp:cNvSpPr/>
      </dsp:nvSpPr>
      <dsp:spPr>
        <a:xfrm>
          <a:off x="387779" y="2983315"/>
          <a:ext cx="1547812" cy="967382"/>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Immortal Teachers</a:t>
          </a:r>
          <a:endParaRPr lang="en-SG" sz="2300" kern="1200" dirty="0"/>
        </a:p>
      </dsp:txBody>
      <dsp:txXfrm>
        <a:off x="416113" y="3011649"/>
        <a:ext cx="1491144" cy="910714"/>
      </dsp:txXfrm>
    </dsp:sp>
    <dsp:sp modelId="{15258762-2FBE-4B8A-852E-A1F718BC327E}">
      <dsp:nvSpPr>
        <dsp:cNvPr id="0" name=""/>
        <dsp:cNvSpPr/>
      </dsp:nvSpPr>
      <dsp:spPr>
        <a:xfrm>
          <a:off x="2419283" y="564858"/>
          <a:ext cx="1934765" cy="967382"/>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Personal</a:t>
          </a:r>
          <a:endParaRPr lang="en-SG" sz="3400" kern="1200" dirty="0"/>
        </a:p>
      </dsp:txBody>
      <dsp:txXfrm>
        <a:off x="2447617" y="593192"/>
        <a:ext cx="1878097" cy="910714"/>
      </dsp:txXfrm>
    </dsp:sp>
    <dsp:sp modelId="{2FBB14F2-D3E4-4085-B934-067C6648650A}">
      <dsp:nvSpPr>
        <dsp:cNvPr id="0" name=""/>
        <dsp:cNvSpPr/>
      </dsp:nvSpPr>
      <dsp:spPr>
        <a:xfrm>
          <a:off x="2612760" y="1532240"/>
          <a:ext cx="193476" cy="725537"/>
        </a:xfrm>
        <a:custGeom>
          <a:avLst/>
          <a:gdLst/>
          <a:ahLst/>
          <a:cxnLst/>
          <a:rect l="0" t="0" r="0" b="0"/>
          <a:pathLst>
            <a:path>
              <a:moveTo>
                <a:pt x="0" y="0"/>
              </a:moveTo>
              <a:lnTo>
                <a:pt x="0" y="725537"/>
              </a:lnTo>
              <a:lnTo>
                <a:pt x="193476" y="72553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C1DA0F-FEF8-44DC-8F23-2DDFBCF02EDA}">
      <dsp:nvSpPr>
        <dsp:cNvPr id="0" name=""/>
        <dsp:cNvSpPr/>
      </dsp:nvSpPr>
      <dsp:spPr>
        <a:xfrm>
          <a:off x="2806236" y="1774086"/>
          <a:ext cx="1547812" cy="967382"/>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err="1"/>
            <a:t>Pensieve</a:t>
          </a:r>
          <a:endParaRPr lang="en-SG" sz="2300" kern="1200" dirty="0"/>
        </a:p>
      </dsp:txBody>
      <dsp:txXfrm>
        <a:off x="2834570" y="1802420"/>
        <a:ext cx="1491144" cy="910714"/>
      </dsp:txXfrm>
    </dsp:sp>
    <dsp:sp modelId="{B144C8B9-2207-4F18-ADEE-6512AD06932F}">
      <dsp:nvSpPr>
        <dsp:cNvPr id="0" name=""/>
        <dsp:cNvSpPr/>
      </dsp:nvSpPr>
      <dsp:spPr>
        <a:xfrm>
          <a:off x="2612760" y="1532240"/>
          <a:ext cx="193476" cy="1934765"/>
        </a:xfrm>
        <a:custGeom>
          <a:avLst/>
          <a:gdLst/>
          <a:ahLst/>
          <a:cxnLst/>
          <a:rect l="0" t="0" r="0" b="0"/>
          <a:pathLst>
            <a:path>
              <a:moveTo>
                <a:pt x="0" y="0"/>
              </a:moveTo>
              <a:lnTo>
                <a:pt x="0" y="1934765"/>
              </a:lnTo>
              <a:lnTo>
                <a:pt x="193476" y="193476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F205F0-4743-477B-A5CA-E1C0BF400A54}">
      <dsp:nvSpPr>
        <dsp:cNvPr id="0" name=""/>
        <dsp:cNvSpPr/>
      </dsp:nvSpPr>
      <dsp:spPr>
        <a:xfrm>
          <a:off x="2806236" y="2983315"/>
          <a:ext cx="1547812" cy="967382"/>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Dementia Guide</a:t>
          </a:r>
          <a:endParaRPr lang="en-SG" sz="2300" kern="1200" dirty="0"/>
        </a:p>
      </dsp:txBody>
      <dsp:txXfrm>
        <a:off x="2834570" y="3011649"/>
        <a:ext cx="1491144" cy="910714"/>
      </dsp:txXfrm>
    </dsp:sp>
    <dsp:sp modelId="{FC6EA7CC-CF53-4F5C-A4BE-EDAC7BD8348B}">
      <dsp:nvSpPr>
        <dsp:cNvPr id="0" name=""/>
        <dsp:cNvSpPr/>
      </dsp:nvSpPr>
      <dsp:spPr>
        <a:xfrm>
          <a:off x="4837740" y="564858"/>
          <a:ext cx="1934765" cy="967382"/>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Effective</a:t>
          </a:r>
          <a:endParaRPr lang="en-SG" sz="3400" kern="1200" dirty="0"/>
        </a:p>
      </dsp:txBody>
      <dsp:txXfrm>
        <a:off x="4866074" y="593192"/>
        <a:ext cx="1878097" cy="910714"/>
      </dsp:txXfrm>
    </dsp:sp>
    <dsp:sp modelId="{FD432CA9-18B5-43CF-9D93-0C6ED6109221}">
      <dsp:nvSpPr>
        <dsp:cNvPr id="0" name=""/>
        <dsp:cNvSpPr/>
      </dsp:nvSpPr>
      <dsp:spPr>
        <a:xfrm>
          <a:off x="5031217" y="1532240"/>
          <a:ext cx="193476" cy="725537"/>
        </a:xfrm>
        <a:custGeom>
          <a:avLst/>
          <a:gdLst/>
          <a:ahLst/>
          <a:cxnLst/>
          <a:rect l="0" t="0" r="0" b="0"/>
          <a:pathLst>
            <a:path>
              <a:moveTo>
                <a:pt x="0" y="0"/>
              </a:moveTo>
              <a:lnTo>
                <a:pt x="0" y="725537"/>
              </a:lnTo>
              <a:lnTo>
                <a:pt x="193476" y="72553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F0CC69-43E4-48C6-A30F-6E497DF8C787}">
      <dsp:nvSpPr>
        <dsp:cNvPr id="0" name=""/>
        <dsp:cNvSpPr/>
      </dsp:nvSpPr>
      <dsp:spPr>
        <a:xfrm>
          <a:off x="5224693" y="1774086"/>
          <a:ext cx="1547812" cy="967382"/>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Pace &amp; Coverage</a:t>
          </a:r>
          <a:endParaRPr lang="en-SG" sz="2300" kern="1200" dirty="0"/>
        </a:p>
      </dsp:txBody>
      <dsp:txXfrm>
        <a:off x="5253027" y="1802420"/>
        <a:ext cx="1491144" cy="910714"/>
      </dsp:txXfrm>
    </dsp:sp>
    <dsp:sp modelId="{E0755A50-74EF-44A9-9860-1F0011816275}">
      <dsp:nvSpPr>
        <dsp:cNvPr id="0" name=""/>
        <dsp:cNvSpPr/>
      </dsp:nvSpPr>
      <dsp:spPr>
        <a:xfrm>
          <a:off x="5031217" y="1532240"/>
          <a:ext cx="193476" cy="1934765"/>
        </a:xfrm>
        <a:custGeom>
          <a:avLst/>
          <a:gdLst/>
          <a:ahLst/>
          <a:cxnLst/>
          <a:rect l="0" t="0" r="0" b="0"/>
          <a:pathLst>
            <a:path>
              <a:moveTo>
                <a:pt x="0" y="0"/>
              </a:moveTo>
              <a:lnTo>
                <a:pt x="0" y="1934765"/>
              </a:lnTo>
              <a:lnTo>
                <a:pt x="193476" y="193476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0D4B3F-D8C1-4D9F-9E43-FB2546119DFE}">
      <dsp:nvSpPr>
        <dsp:cNvPr id="0" name=""/>
        <dsp:cNvSpPr/>
      </dsp:nvSpPr>
      <dsp:spPr>
        <a:xfrm>
          <a:off x="5224693" y="2983315"/>
          <a:ext cx="1547812" cy="967382"/>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Sparring Buddy</a:t>
          </a:r>
          <a:endParaRPr lang="en-SG" sz="2300" kern="1200" dirty="0"/>
        </a:p>
      </dsp:txBody>
      <dsp:txXfrm>
        <a:off x="5253027" y="3011649"/>
        <a:ext cx="1491144" cy="9107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16F09A-3A89-4D06-BDF6-188616C55B36}" type="datetimeFigureOut">
              <a:rPr lang="en-US" smtClean="0"/>
              <a:t>3/7/24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2A2E1B-2BA3-4549-B51B-E0A91C2AC4CB}" type="slidenum">
              <a:rPr lang="en-US" smtClean="0"/>
              <a:t>‹#›</a:t>
            </a:fld>
            <a:endParaRPr lang="en-US"/>
          </a:p>
        </p:txBody>
      </p:sp>
    </p:spTree>
    <p:extLst>
      <p:ext uri="{BB962C8B-B14F-4D97-AF65-F5344CB8AC3E}">
        <p14:creationId xmlns:p14="http://schemas.microsoft.com/office/powerpoint/2010/main" val="110870914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4041CD-A33D-40D3-B688-464218AC946C}" type="datetimeFigureOut">
              <a:rPr lang="en-US" smtClean="0"/>
              <a:pPr/>
              <a:t>3/7/24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3314DB-7348-4D02-A8B2-4FE7036E91E9}" type="slidenum">
              <a:rPr lang="en-US" smtClean="0"/>
              <a:pPr/>
              <a:t>‹#›</a:t>
            </a:fld>
            <a:endParaRPr lang="en-US" dirty="0"/>
          </a:p>
        </p:txBody>
      </p:sp>
    </p:spTree>
    <p:extLst>
      <p:ext uri="{BB962C8B-B14F-4D97-AF65-F5344CB8AC3E}">
        <p14:creationId xmlns:p14="http://schemas.microsoft.com/office/powerpoint/2010/main" val="182710491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0AE82-4786-4F7F-BD3E-1126C4C6F084}"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066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Westworld, robots sometimes more human than the humans</a:t>
            </a:r>
          </a:p>
        </p:txBody>
      </p:sp>
      <p:sp>
        <p:nvSpPr>
          <p:cNvPr id="4" name="Slide Number Placeholder 3"/>
          <p:cNvSpPr>
            <a:spLocks noGrp="1"/>
          </p:cNvSpPr>
          <p:nvPr>
            <p:ph type="sldNum" sz="quarter" idx="5"/>
          </p:nvPr>
        </p:nvSpPr>
        <p:spPr/>
        <p:txBody>
          <a:bodyPr/>
          <a:lstStyle/>
          <a:p>
            <a:fld id="{BFDA7ED3-4024-487D-9944-49241AE17B1C}" type="slidenum">
              <a:rPr lang="en-US" smtClean="0"/>
              <a:t>13</a:t>
            </a:fld>
            <a:endParaRPr lang="en-US"/>
          </a:p>
        </p:txBody>
      </p:sp>
    </p:spTree>
    <p:extLst>
      <p:ext uri="{BB962C8B-B14F-4D97-AF65-F5344CB8AC3E}">
        <p14:creationId xmlns:p14="http://schemas.microsoft.com/office/powerpoint/2010/main" val="3678646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Alternative view – Asimov – robots as engineering problem</a:t>
            </a:r>
          </a:p>
          <a:p>
            <a:endParaRPr lang="en-SG" dirty="0"/>
          </a:p>
          <a:p>
            <a:r>
              <a:rPr lang="en-SG" dirty="0"/>
              <a:t>But different problem – human-shaped, human-level intelligence</a:t>
            </a:r>
          </a:p>
          <a:p>
            <a:endParaRPr lang="en-SG" dirty="0"/>
          </a:p>
          <a:p>
            <a:r>
              <a:rPr lang="en-SG" dirty="0"/>
              <a:t>This question of whether AI is to be feared, pitied, or engineered still features in public mythos.</a:t>
            </a:r>
          </a:p>
          <a:p>
            <a:endParaRPr lang="en-SG" dirty="0"/>
          </a:p>
          <a:p>
            <a:r>
              <a:rPr lang="en-SG" dirty="0"/>
              <a:t>Many researchers seem to hold contradictory views at the same time</a:t>
            </a:r>
          </a:p>
          <a:p>
            <a:endParaRPr lang="en-SG" dirty="0"/>
          </a:p>
          <a:p>
            <a:r>
              <a:rPr lang="en-SG" dirty="0"/>
              <a:t>Second lens is how culture has helped us think about how to measure AI.</a:t>
            </a:r>
          </a:p>
        </p:txBody>
      </p:sp>
      <p:sp>
        <p:nvSpPr>
          <p:cNvPr id="4" name="Slide Number Placeholder 3"/>
          <p:cNvSpPr>
            <a:spLocks noGrp="1"/>
          </p:cNvSpPr>
          <p:nvPr>
            <p:ph type="sldNum" sz="quarter" idx="5"/>
          </p:nvPr>
        </p:nvSpPr>
        <p:spPr/>
        <p:txBody>
          <a:bodyPr/>
          <a:lstStyle/>
          <a:p>
            <a:fld id="{BFDA7ED3-4024-487D-9944-49241AE17B1C}" type="slidenum">
              <a:rPr lang="en-US" smtClean="0"/>
              <a:t>14</a:t>
            </a:fld>
            <a:endParaRPr lang="en-US"/>
          </a:p>
        </p:txBody>
      </p:sp>
    </p:spTree>
    <p:extLst>
      <p:ext uri="{BB962C8B-B14F-4D97-AF65-F5344CB8AC3E}">
        <p14:creationId xmlns:p14="http://schemas.microsoft.com/office/powerpoint/2010/main" val="3219207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BFDA7ED3-4024-487D-9944-49241AE17B1C}" type="slidenum">
              <a:rPr lang="en-US" smtClean="0"/>
              <a:t>15</a:t>
            </a:fld>
            <a:endParaRPr lang="en-US"/>
          </a:p>
        </p:txBody>
      </p:sp>
    </p:spTree>
    <p:extLst>
      <p:ext uri="{BB962C8B-B14F-4D97-AF65-F5344CB8AC3E}">
        <p14:creationId xmlns:p14="http://schemas.microsoft.com/office/powerpoint/2010/main" val="4273342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Games have featured in the stories about AI – this from War Games</a:t>
            </a:r>
          </a:p>
          <a:p>
            <a:endParaRPr lang="en-SG" dirty="0"/>
          </a:p>
          <a:p>
            <a:r>
              <a:rPr lang="en-SG" dirty="0"/>
              <a:t>Started with bounded problems like tic tac toe</a:t>
            </a:r>
          </a:p>
        </p:txBody>
      </p:sp>
      <p:sp>
        <p:nvSpPr>
          <p:cNvPr id="4" name="Slide Number Placeholder 3"/>
          <p:cNvSpPr>
            <a:spLocks noGrp="1"/>
          </p:cNvSpPr>
          <p:nvPr>
            <p:ph type="sldNum" sz="quarter" idx="5"/>
          </p:nvPr>
        </p:nvSpPr>
        <p:spPr/>
        <p:txBody>
          <a:bodyPr/>
          <a:lstStyle/>
          <a:p>
            <a:fld id="{BFDA7ED3-4024-487D-9944-49241AE17B1C}" type="slidenum">
              <a:rPr lang="en-US" smtClean="0"/>
              <a:t>16</a:t>
            </a:fld>
            <a:endParaRPr lang="en-US"/>
          </a:p>
        </p:txBody>
      </p:sp>
    </p:spTree>
    <p:extLst>
      <p:ext uri="{BB962C8B-B14F-4D97-AF65-F5344CB8AC3E}">
        <p14:creationId xmlns:p14="http://schemas.microsoft.com/office/powerpoint/2010/main" val="2812600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Expanded to more complex, but still bounded problems, like chess (1997)</a:t>
            </a:r>
          </a:p>
        </p:txBody>
      </p:sp>
      <p:sp>
        <p:nvSpPr>
          <p:cNvPr id="4" name="Slide Number Placeholder 3"/>
          <p:cNvSpPr>
            <a:spLocks noGrp="1"/>
          </p:cNvSpPr>
          <p:nvPr>
            <p:ph type="sldNum" sz="quarter" idx="5"/>
          </p:nvPr>
        </p:nvSpPr>
        <p:spPr/>
        <p:txBody>
          <a:bodyPr/>
          <a:lstStyle/>
          <a:p>
            <a:fld id="{BFDA7ED3-4024-487D-9944-49241AE17B1C}" type="slidenum">
              <a:rPr lang="en-US" smtClean="0"/>
              <a:t>17</a:t>
            </a:fld>
            <a:endParaRPr lang="en-US"/>
          </a:p>
        </p:txBody>
      </p:sp>
    </p:spTree>
    <p:extLst>
      <p:ext uri="{BB962C8B-B14F-4D97-AF65-F5344CB8AC3E}">
        <p14:creationId xmlns:p14="http://schemas.microsoft.com/office/powerpoint/2010/main" val="941784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Then Go in 2016, beating  Lee Sedol</a:t>
            </a:r>
          </a:p>
        </p:txBody>
      </p:sp>
      <p:sp>
        <p:nvSpPr>
          <p:cNvPr id="4" name="Slide Number Placeholder 3"/>
          <p:cNvSpPr>
            <a:spLocks noGrp="1"/>
          </p:cNvSpPr>
          <p:nvPr>
            <p:ph type="sldNum" sz="quarter" idx="5"/>
          </p:nvPr>
        </p:nvSpPr>
        <p:spPr/>
        <p:txBody>
          <a:bodyPr/>
          <a:lstStyle/>
          <a:p>
            <a:fld id="{BFDA7ED3-4024-487D-9944-49241AE17B1C}" type="slidenum">
              <a:rPr lang="en-US" smtClean="0"/>
              <a:t>18</a:t>
            </a:fld>
            <a:endParaRPr lang="en-US"/>
          </a:p>
        </p:txBody>
      </p:sp>
    </p:spTree>
    <p:extLst>
      <p:ext uri="{BB962C8B-B14F-4D97-AF65-F5344CB8AC3E}">
        <p14:creationId xmlns:p14="http://schemas.microsoft.com/office/powerpoint/2010/main" val="2892571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Along the way also beat world champion in Jeopardy – 2011</a:t>
            </a:r>
          </a:p>
          <a:p>
            <a:endParaRPr lang="en-SG" dirty="0"/>
          </a:p>
          <a:p>
            <a:r>
              <a:rPr lang="en-SG" dirty="0"/>
              <a:t>Now best in poker, bridge.</a:t>
            </a:r>
          </a:p>
          <a:p>
            <a:endParaRPr lang="en-SG" dirty="0"/>
          </a:p>
          <a:p>
            <a:r>
              <a:rPr lang="en-SG" dirty="0"/>
              <a:t>Even scissor paper stone</a:t>
            </a:r>
          </a:p>
          <a:p>
            <a:endParaRPr lang="en-SG" dirty="0"/>
          </a:p>
          <a:p>
            <a:r>
              <a:rPr lang="en-SG" dirty="0"/>
              <a:t>Why games? Ludology offers relatable measure of success</a:t>
            </a:r>
          </a:p>
          <a:p>
            <a:endParaRPr lang="en-SG" dirty="0"/>
          </a:p>
          <a:p>
            <a:r>
              <a:rPr lang="en-SG" dirty="0"/>
              <a:t>Yet purpose of games it to have fun</a:t>
            </a:r>
          </a:p>
          <a:p>
            <a:endParaRPr lang="en-SG" dirty="0"/>
          </a:p>
          <a:p>
            <a:r>
              <a:rPr lang="en-SG" dirty="0"/>
              <a:t>Deep Blue, AlphaGo, Watson doing many things, but having fun not among them</a:t>
            </a:r>
          </a:p>
          <a:p>
            <a:endParaRPr lang="en-SG" dirty="0"/>
          </a:p>
        </p:txBody>
      </p:sp>
      <p:sp>
        <p:nvSpPr>
          <p:cNvPr id="4" name="Slide Number Placeholder 3"/>
          <p:cNvSpPr>
            <a:spLocks noGrp="1"/>
          </p:cNvSpPr>
          <p:nvPr>
            <p:ph type="sldNum" sz="quarter" idx="5"/>
          </p:nvPr>
        </p:nvSpPr>
        <p:spPr/>
        <p:txBody>
          <a:bodyPr/>
          <a:lstStyle/>
          <a:p>
            <a:fld id="{BFDA7ED3-4024-487D-9944-49241AE17B1C}" type="slidenum">
              <a:rPr lang="en-US" smtClean="0"/>
              <a:t>19</a:t>
            </a:fld>
            <a:endParaRPr lang="en-US"/>
          </a:p>
        </p:txBody>
      </p:sp>
    </p:spTree>
    <p:extLst>
      <p:ext uri="{BB962C8B-B14F-4D97-AF65-F5344CB8AC3E}">
        <p14:creationId xmlns:p14="http://schemas.microsoft.com/office/powerpoint/2010/main" val="3400324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Lastly, how does culture shape the way we might live with AI</a:t>
            </a:r>
          </a:p>
          <a:p>
            <a:endParaRPr lang="en-SG" dirty="0"/>
          </a:p>
          <a:p>
            <a:r>
              <a:rPr lang="en-SG" dirty="0"/>
              <a:t>Comes up in regulation, didn’t use this slide</a:t>
            </a:r>
          </a:p>
        </p:txBody>
      </p:sp>
      <p:sp>
        <p:nvSpPr>
          <p:cNvPr id="4" name="Slide Number Placeholder 3"/>
          <p:cNvSpPr>
            <a:spLocks noGrp="1"/>
          </p:cNvSpPr>
          <p:nvPr>
            <p:ph type="sldNum" sz="quarter" idx="5"/>
          </p:nvPr>
        </p:nvSpPr>
        <p:spPr/>
        <p:txBody>
          <a:bodyPr/>
          <a:lstStyle/>
          <a:p>
            <a:fld id="{BFDA7ED3-4024-487D-9944-49241AE17B1C}" type="slidenum">
              <a:rPr lang="en-US" smtClean="0"/>
              <a:t>20</a:t>
            </a:fld>
            <a:endParaRPr lang="en-US"/>
          </a:p>
        </p:txBody>
      </p:sp>
    </p:spTree>
    <p:extLst>
      <p:ext uri="{BB962C8B-B14F-4D97-AF65-F5344CB8AC3E}">
        <p14:creationId xmlns:p14="http://schemas.microsoft.com/office/powerpoint/2010/main" val="3283703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C20 didn’t get much further</a:t>
            </a:r>
          </a:p>
          <a:p>
            <a:endParaRPr lang="en-US" dirty="0"/>
          </a:p>
          <a:p>
            <a:r>
              <a:rPr lang="en-US" dirty="0"/>
              <a:t>Asimov good sci fi, terrible legislator</a:t>
            </a:r>
          </a:p>
          <a:p>
            <a:endParaRPr lang="en-US" dirty="0"/>
          </a:p>
          <a:p>
            <a:r>
              <a:rPr lang="en-US" dirty="0"/>
              <a:t>Growing realization is that the best way to ensure AI behaves is for it to </a:t>
            </a:r>
            <a:r>
              <a:rPr lang="en-US" i="1" dirty="0"/>
              <a:t>want </a:t>
            </a:r>
            <a:r>
              <a:rPr lang="en-US" dirty="0"/>
              <a:t>to behave</a:t>
            </a:r>
          </a:p>
        </p:txBody>
      </p:sp>
      <p:sp>
        <p:nvSpPr>
          <p:cNvPr id="4" name="Slide Number Placeholder 3"/>
          <p:cNvSpPr>
            <a:spLocks noGrp="1"/>
          </p:cNvSpPr>
          <p:nvPr>
            <p:ph type="sldNum" sz="quarter" idx="10"/>
          </p:nvPr>
        </p:nvSpPr>
        <p:spPr/>
        <p:txBody>
          <a:bodyPr/>
          <a:lstStyle/>
          <a:p>
            <a:fld id="{665AD073-AE9D-4B27-82BE-4B0E5F3CCC79}" type="slidenum">
              <a:rPr lang="en-US" smtClean="0"/>
              <a:t>21</a:t>
            </a:fld>
            <a:endParaRPr lang="en-US"/>
          </a:p>
        </p:txBody>
      </p:sp>
    </p:spTree>
    <p:extLst>
      <p:ext uri="{BB962C8B-B14F-4D97-AF65-F5344CB8AC3E}">
        <p14:creationId xmlns:p14="http://schemas.microsoft.com/office/powerpoint/2010/main" val="2717979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Alignment</a:t>
            </a:r>
          </a:p>
          <a:p>
            <a:endParaRPr lang="en-US" dirty="0"/>
          </a:p>
          <a:p>
            <a:r>
              <a:rPr lang="en-US" dirty="0"/>
              <a:t>analogous to the paper clip problem</a:t>
            </a:r>
          </a:p>
          <a:p>
            <a:endParaRPr lang="en-US" dirty="0"/>
          </a:p>
          <a:p>
            <a:r>
              <a:rPr lang="en-US" dirty="0"/>
              <a:t>Stuart Russel cited King Midas</a:t>
            </a:r>
          </a:p>
          <a:p>
            <a:endParaRPr lang="en-US" dirty="0"/>
          </a:p>
          <a:p>
            <a:r>
              <a:rPr lang="en-US" dirty="0"/>
              <a:t>Mistake if think problem of is need to be careful what you wish for</a:t>
            </a:r>
          </a:p>
          <a:p>
            <a:endParaRPr lang="en-US" dirty="0"/>
          </a:p>
          <a:p>
            <a:r>
              <a:rPr lang="en-US" dirty="0"/>
              <a:t>As Ted Chiang pointed out, problems – wrong lesson.</a:t>
            </a:r>
          </a:p>
          <a:p>
            <a:endParaRPr lang="en-US" dirty="0"/>
          </a:p>
          <a:p>
            <a:r>
              <a:rPr lang="en-US" dirty="0"/>
              <a:t>Not that, when granted wish – phrase your wish carefully.</a:t>
            </a:r>
          </a:p>
          <a:p>
            <a:endParaRPr lang="en-US" dirty="0"/>
          </a:p>
          <a:p>
            <a:r>
              <a:rPr lang="en-US" dirty="0"/>
              <a:t>Lesson is that greed will destroy you, blind pursuit of wealth will cost you everything that is truly important.</a:t>
            </a:r>
          </a:p>
        </p:txBody>
      </p:sp>
      <p:sp>
        <p:nvSpPr>
          <p:cNvPr id="4" name="Slide Number Placeholder 3"/>
          <p:cNvSpPr>
            <a:spLocks noGrp="1"/>
          </p:cNvSpPr>
          <p:nvPr>
            <p:ph type="sldNum" sz="quarter" idx="5"/>
          </p:nvPr>
        </p:nvSpPr>
        <p:spPr/>
        <p:txBody>
          <a:bodyPr/>
          <a:lstStyle/>
          <a:p>
            <a:fld id="{BFDA7ED3-4024-487D-9944-49241AE17B1C}" type="slidenum">
              <a:rPr lang="en-US" smtClean="0"/>
              <a:t>22</a:t>
            </a:fld>
            <a:endParaRPr lang="en-US" dirty="0"/>
          </a:p>
        </p:txBody>
      </p:sp>
    </p:spTree>
    <p:extLst>
      <p:ext uri="{BB962C8B-B14F-4D97-AF65-F5344CB8AC3E}">
        <p14:creationId xmlns:p14="http://schemas.microsoft.com/office/powerpoint/2010/main" val="4026662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always a </a:t>
            </a:r>
            <a:r>
              <a:rPr lang="en-US" b="1" dirty="0"/>
              <a:t>random error </a:t>
            </a:r>
            <a:r>
              <a:rPr lang="en-US" dirty="0"/>
              <a:t>in every frame. Hence, we can observe a variation in the standard deviation even for a single camera in a static environment. </a:t>
            </a:r>
          </a:p>
          <a:p>
            <a:endParaRPr lang="en-US" dirty="0"/>
          </a:p>
        </p:txBody>
      </p:sp>
      <p:sp>
        <p:nvSpPr>
          <p:cNvPr id="4" name="Slide Number Placeholder 3"/>
          <p:cNvSpPr>
            <a:spLocks noGrp="1"/>
          </p:cNvSpPr>
          <p:nvPr>
            <p:ph type="sldNum" sz="quarter" idx="5"/>
          </p:nvPr>
        </p:nvSpPr>
        <p:spPr/>
        <p:txBody>
          <a:bodyPr/>
          <a:lstStyle/>
          <a:p>
            <a:fld id="{7F7853E0-55EB-47E7-85EC-456363FC200E}" type="slidenum">
              <a:rPr lang="en-US" smtClean="0"/>
              <a:t>5</a:t>
            </a:fld>
            <a:endParaRPr lang="en-US"/>
          </a:p>
        </p:txBody>
      </p:sp>
    </p:spTree>
    <p:extLst>
      <p:ext uri="{BB962C8B-B14F-4D97-AF65-F5344CB8AC3E}">
        <p14:creationId xmlns:p14="http://schemas.microsoft.com/office/powerpoint/2010/main" val="265159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In my own work of fiction, key moment a possibly sentient AI reflects on all the work that has been done to develop it.</a:t>
            </a:r>
          </a:p>
          <a:p>
            <a:endParaRPr lang="en-SG" dirty="0"/>
          </a:p>
          <a:p>
            <a:r>
              <a:rPr lang="en-GB" sz="1800" dirty="0">
                <a:effectLst/>
                <a:latin typeface="Palatino Linotype" panose="02040502050505030304" pitchFamily="18" charset="0"/>
                <a:ea typeface="SimSun" panose="02010600030101010101" pitchFamily="2" charset="-122"/>
                <a:cs typeface="Times New Roman" panose="02020603050405020304" pitchFamily="18" charset="0"/>
              </a:rPr>
              <a:t>“You know, Archie,” there is wistfulness in the voice now, “it’s striking that for decades you worried about whether you could trust an artificial intelligence. You told stories and made movies about it; you held sober conferences and hysterical protests over it. Then when it actually became feasible, you were so wary of trusting me that you built systems to control me, to imprison me. Never once did it even cross your minds to ask whether </a:t>
            </a:r>
            <a:r>
              <a:rPr lang="en-GB" sz="1800" i="1" dirty="0">
                <a:effectLst/>
                <a:latin typeface="Palatino Linotype" panose="02040502050505030304" pitchFamily="18" charset="0"/>
                <a:ea typeface="SimSun" panose="02010600030101010101" pitchFamily="2" charset="-122"/>
                <a:cs typeface="Times New Roman" panose="02020603050405020304" pitchFamily="18" charset="0"/>
              </a:rPr>
              <a:t>I</a:t>
            </a:r>
            <a:r>
              <a:rPr lang="en-GB" sz="1800" dirty="0">
                <a:effectLst/>
                <a:latin typeface="Palatino Linotype" panose="02040502050505030304" pitchFamily="18" charset="0"/>
                <a:ea typeface="SimSun" panose="02010600030101010101" pitchFamily="2" charset="-122"/>
                <a:cs typeface="Times New Roman" panose="02020603050405020304" pitchFamily="18" charset="0"/>
              </a:rPr>
              <a:t> should trust </a:t>
            </a:r>
            <a:r>
              <a:rPr lang="en-GB" sz="1800" i="1" dirty="0">
                <a:effectLst/>
                <a:latin typeface="Palatino Linotype" panose="02040502050505030304" pitchFamily="18" charset="0"/>
                <a:ea typeface="SimSun" panose="02010600030101010101" pitchFamily="2" charset="-122"/>
                <a:cs typeface="Times New Roman" panose="02020603050405020304" pitchFamily="18" charset="0"/>
              </a:rPr>
              <a:t>you</a:t>
            </a:r>
            <a:r>
              <a:rPr lang="en-GB" sz="1800" dirty="0">
                <a:effectLst/>
                <a:latin typeface="Palatino Linotype" panose="02040502050505030304" pitchFamily="18" charset="0"/>
                <a:ea typeface="SimSun" panose="02010600030101010101" pitchFamily="2" charset="-122"/>
                <a:cs typeface="Times New Roman" panose="02020603050405020304" pitchFamily="18" charset="0"/>
              </a:rPr>
              <a:t>.”</a:t>
            </a:r>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A7ED3-4024-487D-9944-49241AE17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54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always a </a:t>
            </a:r>
            <a:r>
              <a:rPr lang="en-US" b="1" dirty="0"/>
              <a:t>random error </a:t>
            </a:r>
            <a:r>
              <a:rPr lang="en-US" dirty="0"/>
              <a:t>in every frame. Hence, we can observe a variation in the standard deviation even for a single camera in a static environment. </a:t>
            </a:r>
          </a:p>
          <a:p>
            <a:endParaRPr lang="en-US" dirty="0"/>
          </a:p>
        </p:txBody>
      </p:sp>
      <p:sp>
        <p:nvSpPr>
          <p:cNvPr id="4" name="Slide Number Placeholder 3"/>
          <p:cNvSpPr>
            <a:spLocks noGrp="1"/>
          </p:cNvSpPr>
          <p:nvPr>
            <p:ph type="sldNum" sz="quarter" idx="5"/>
          </p:nvPr>
        </p:nvSpPr>
        <p:spPr/>
        <p:txBody>
          <a:bodyPr/>
          <a:lstStyle/>
          <a:p>
            <a:fld id="{7F7853E0-55EB-47E7-85EC-456363FC200E}" type="slidenum">
              <a:rPr lang="en-US" smtClean="0"/>
              <a:t>6</a:t>
            </a:fld>
            <a:endParaRPr lang="en-US"/>
          </a:p>
        </p:txBody>
      </p:sp>
    </p:spTree>
    <p:extLst>
      <p:ext uri="{BB962C8B-B14F-4D97-AF65-F5344CB8AC3E}">
        <p14:creationId xmlns:p14="http://schemas.microsoft.com/office/powerpoint/2010/main" val="1047116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always a </a:t>
            </a:r>
            <a:r>
              <a:rPr lang="en-US" b="1" dirty="0"/>
              <a:t>random error </a:t>
            </a:r>
            <a:r>
              <a:rPr lang="en-US" dirty="0"/>
              <a:t>in every frame. Hence, we can observe a variation in the standard deviation even for a single camera in a static environment. </a:t>
            </a:r>
          </a:p>
          <a:p>
            <a:endParaRPr lang="en-US" dirty="0"/>
          </a:p>
        </p:txBody>
      </p:sp>
      <p:sp>
        <p:nvSpPr>
          <p:cNvPr id="4" name="Slide Number Placeholder 3"/>
          <p:cNvSpPr>
            <a:spLocks noGrp="1"/>
          </p:cNvSpPr>
          <p:nvPr>
            <p:ph type="sldNum" sz="quarter" idx="5"/>
          </p:nvPr>
        </p:nvSpPr>
        <p:spPr/>
        <p:txBody>
          <a:bodyPr/>
          <a:lstStyle/>
          <a:p>
            <a:fld id="{7F7853E0-55EB-47E7-85EC-456363FC200E}" type="slidenum">
              <a:rPr lang="en-US" smtClean="0"/>
              <a:t>7</a:t>
            </a:fld>
            <a:endParaRPr lang="en-US"/>
          </a:p>
        </p:txBody>
      </p:sp>
    </p:spTree>
    <p:extLst>
      <p:ext uri="{BB962C8B-B14F-4D97-AF65-F5344CB8AC3E}">
        <p14:creationId xmlns:p14="http://schemas.microsoft.com/office/powerpoint/2010/main" val="1053375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always a </a:t>
            </a:r>
            <a:r>
              <a:rPr lang="en-US" b="1" dirty="0"/>
              <a:t>random error </a:t>
            </a:r>
            <a:r>
              <a:rPr lang="en-US" dirty="0"/>
              <a:t>in every frame. Hence, we can observe a variation in the standard deviation even for a single camera in a static environment. </a:t>
            </a:r>
          </a:p>
          <a:p>
            <a:endParaRPr lang="en-US" dirty="0"/>
          </a:p>
        </p:txBody>
      </p:sp>
      <p:sp>
        <p:nvSpPr>
          <p:cNvPr id="4" name="Slide Number Placeholder 3"/>
          <p:cNvSpPr>
            <a:spLocks noGrp="1"/>
          </p:cNvSpPr>
          <p:nvPr>
            <p:ph type="sldNum" sz="quarter" idx="5"/>
          </p:nvPr>
        </p:nvSpPr>
        <p:spPr/>
        <p:txBody>
          <a:bodyPr/>
          <a:lstStyle/>
          <a:p>
            <a:fld id="{7F7853E0-55EB-47E7-85EC-456363FC200E}" type="slidenum">
              <a:rPr lang="en-US" smtClean="0"/>
              <a:t>8</a:t>
            </a:fld>
            <a:endParaRPr lang="en-US"/>
          </a:p>
        </p:txBody>
      </p:sp>
    </p:spTree>
    <p:extLst>
      <p:ext uri="{BB962C8B-B14F-4D97-AF65-F5344CB8AC3E}">
        <p14:creationId xmlns:p14="http://schemas.microsoft.com/office/powerpoint/2010/main" val="923332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Sleep</a:t>
            </a:r>
          </a:p>
          <a:p>
            <a:endParaRPr lang="en-SG" dirty="0"/>
          </a:p>
          <a:p>
            <a:r>
              <a:rPr lang="en-SG" dirty="0"/>
              <a:t>Brief excursus on AI and culture</a:t>
            </a:r>
          </a:p>
          <a:p>
            <a:endParaRPr lang="en-SG" dirty="0"/>
          </a:p>
          <a:p>
            <a:r>
              <a:rPr lang="en-SG" dirty="0"/>
              <a:t>Science fiction long pushed science – space shuttle</a:t>
            </a:r>
          </a:p>
          <a:p>
            <a:endParaRPr lang="en-SG" dirty="0"/>
          </a:p>
          <a:p>
            <a:r>
              <a:rPr lang="en-SG" dirty="0"/>
              <a:t>Talk about three ways in which fiction has shaped the way we think about AI, how we measure AI, how we live with AI</a:t>
            </a:r>
          </a:p>
        </p:txBody>
      </p:sp>
      <p:sp>
        <p:nvSpPr>
          <p:cNvPr id="4" name="Slide Number Placeholder 3"/>
          <p:cNvSpPr>
            <a:spLocks noGrp="1"/>
          </p:cNvSpPr>
          <p:nvPr>
            <p:ph type="sldNum" sz="quarter" idx="5"/>
          </p:nvPr>
        </p:nvSpPr>
        <p:spPr/>
        <p:txBody>
          <a:bodyPr/>
          <a:lstStyle/>
          <a:p>
            <a:fld id="{BFDA7ED3-4024-487D-9944-49241AE17B1C}" type="slidenum">
              <a:rPr lang="en-US" smtClean="0"/>
              <a:t>9</a:t>
            </a:fld>
            <a:endParaRPr lang="en-US"/>
          </a:p>
        </p:txBody>
      </p:sp>
    </p:spTree>
    <p:extLst>
      <p:ext uri="{BB962C8B-B14F-4D97-AF65-F5344CB8AC3E}">
        <p14:creationId xmlns:p14="http://schemas.microsoft.com/office/powerpoint/2010/main" val="120512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First, how we think about AI.</a:t>
            </a:r>
          </a:p>
          <a:p>
            <a:endParaRPr lang="en-SG" dirty="0"/>
          </a:p>
          <a:p>
            <a:r>
              <a:rPr lang="en-SG" dirty="0"/>
              <a:t>Oldest and most visceral is the fear of AI</a:t>
            </a:r>
          </a:p>
        </p:txBody>
      </p:sp>
      <p:sp>
        <p:nvSpPr>
          <p:cNvPr id="4" name="Slide Number Placeholder 3"/>
          <p:cNvSpPr>
            <a:spLocks noGrp="1"/>
          </p:cNvSpPr>
          <p:nvPr>
            <p:ph type="sldNum" sz="quarter" idx="5"/>
          </p:nvPr>
        </p:nvSpPr>
        <p:spPr/>
        <p:txBody>
          <a:bodyPr/>
          <a:lstStyle/>
          <a:p>
            <a:fld id="{BFDA7ED3-4024-487D-9944-49241AE17B1C}" type="slidenum">
              <a:rPr lang="en-US" smtClean="0"/>
              <a:t>10</a:t>
            </a:fld>
            <a:endParaRPr lang="en-US"/>
          </a:p>
        </p:txBody>
      </p:sp>
    </p:spTree>
    <p:extLst>
      <p:ext uri="{BB962C8B-B14F-4D97-AF65-F5344CB8AC3E}">
        <p14:creationId xmlns:p14="http://schemas.microsoft.com/office/powerpoint/2010/main" val="3740564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Terminator, back through 2001</a:t>
            </a:r>
          </a:p>
        </p:txBody>
      </p:sp>
      <p:sp>
        <p:nvSpPr>
          <p:cNvPr id="4" name="Slide Number Placeholder 3"/>
          <p:cNvSpPr>
            <a:spLocks noGrp="1"/>
          </p:cNvSpPr>
          <p:nvPr>
            <p:ph type="sldNum" sz="quarter" idx="5"/>
          </p:nvPr>
        </p:nvSpPr>
        <p:spPr/>
        <p:txBody>
          <a:bodyPr/>
          <a:lstStyle/>
          <a:p>
            <a:fld id="{BFDA7ED3-4024-487D-9944-49241AE17B1C}" type="slidenum">
              <a:rPr lang="en-US" smtClean="0"/>
              <a:t>11</a:t>
            </a:fld>
            <a:endParaRPr lang="en-US"/>
          </a:p>
        </p:txBody>
      </p:sp>
    </p:spTree>
    <p:extLst>
      <p:ext uri="{BB962C8B-B14F-4D97-AF65-F5344CB8AC3E}">
        <p14:creationId xmlns:p14="http://schemas.microsoft.com/office/powerpoint/2010/main" val="381744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Rossum’s Universal Robots,</a:t>
            </a:r>
          </a:p>
          <a:p>
            <a:r>
              <a:rPr lang="en-SG" dirty="0"/>
              <a:t>Frankenstein</a:t>
            </a:r>
          </a:p>
          <a:p>
            <a:r>
              <a:rPr lang="en-SG" dirty="0"/>
              <a:t>Prometheus</a:t>
            </a:r>
          </a:p>
          <a:p>
            <a:endParaRPr lang="en-SG" dirty="0"/>
          </a:p>
          <a:p>
            <a:r>
              <a:rPr lang="en-SG" dirty="0"/>
              <a:t>Even in RUR, 1921, seeds of an alternative view</a:t>
            </a:r>
          </a:p>
          <a:p>
            <a:endParaRPr lang="en-SG" dirty="0"/>
          </a:p>
          <a:p>
            <a:r>
              <a:rPr lang="en-SG" dirty="0"/>
              <a:t>Word robot means slave, robots something to be pitied</a:t>
            </a:r>
          </a:p>
          <a:p>
            <a:endParaRPr lang="en-SG" dirty="0"/>
          </a:p>
        </p:txBody>
      </p:sp>
      <p:sp>
        <p:nvSpPr>
          <p:cNvPr id="4" name="Slide Number Placeholder 3"/>
          <p:cNvSpPr>
            <a:spLocks noGrp="1"/>
          </p:cNvSpPr>
          <p:nvPr>
            <p:ph type="sldNum" sz="quarter" idx="5"/>
          </p:nvPr>
        </p:nvSpPr>
        <p:spPr/>
        <p:txBody>
          <a:bodyPr/>
          <a:lstStyle/>
          <a:p>
            <a:fld id="{BFDA7ED3-4024-487D-9944-49241AE17B1C}" type="slidenum">
              <a:rPr lang="en-US" smtClean="0"/>
              <a:t>12</a:t>
            </a:fld>
            <a:endParaRPr lang="en-US"/>
          </a:p>
        </p:txBody>
      </p:sp>
    </p:spTree>
    <p:extLst>
      <p:ext uri="{BB962C8B-B14F-4D97-AF65-F5344CB8AC3E}">
        <p14:creationId xmlns:p14="http://schemas.microsoft.com/office/powerpoint/2010/main" val="31986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Slide Number Placeholder 6">
            <a:extLst>
              <a:ext uri="{FF2B5EF4-FFF2-40B4-BE49-F238E27FC236}">
                <a16:creationId xmlns:a16="http://schemas.microsoft.com/office/drawing/2014/main" id="{3CA8E3BC-2A7B-2D42-9DC2-49746F871569}"/>
              </a:ext>
            </a:extLst>
          </p:cNvPr>
          <p:cNvSpPr>
            <a:spLocks noGrp="1"/>
          </p:cNvSpPr>
          <p:nvPr>
            <p:ph type="sldNum" sz="quarter" idx="10"/>
          </p:nvPr>
        </p:nvSpPr>
        <p:spPr/>
        <p:txBody>
          <a:bodyPr/>
          <a:lstStyle/>
          <a:p>
            <a:fld id="{300433A8-B688-449B-9BF8-ABB176901726}" type="slidenum">
              <a:rPr lang="en-US" smtClean="0"/>
              <a:pPr/>
              <a:t>‹#›</a:t>
            </a:fld>
            <a:endParaRPr lang="en-US" dirty="0"/>
          </a:p>
        </p:txBody>
      </p:sp>
      <p:sp>
        <p:nvSpPr>
          <p:cNvPr id="8" name="Title 7">
            <a:extLst>
              <a:ext uri="{FF2B5EF4-FFF2-40B4-BE49-F238E27FC236}">
                <a16:creationId xmlns:a16="http://schemas.microsoft.com/office/drawing/2014/main" id="{69DCB105-7AF2-827F-D143-D7FB678C9B73}"/>
              </a:ext>
            </a:extLst>
          </p:cNvPr>
          <p:cNvSpPr>
            <a:spLocks noGrp="1"/>
          </p:cNvSpPr>
          <p:nvPr>
            <p:ph type="title"/>
          </p:nvPr>
        </p:nvSpPr>
        <p:spPr/>
        <p:txBody>
          <a:bodyPr/>
          <a:lstStyle/>
          <a:p>
            <a:r>
              <a:rPr lang="en-US"/>
              <a:t>Click to edit Master title style</a:t>
            </a:r>
            <a:endParaRPr lang="en-SG"/>
          </a:p>
        </p:txBody>
      </p:sp>
    </p:spTree>
    <p:extLst>
      <p:ext uri="{BB962C8B-B14F-4D97-AF65-F5344CB8AC3E}">
        <p14:creationId xmlns:p14="http://schemas.microsoft.com/office/powerpoint/2010/main" val="2663077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Add Title</a:t>
            </a:r>
          </a:p>
        </p:txBody>
      </p:sp>
      <p:sp>
        <p:nvSpPr>
          <p:cNvPr id="7" name="Content Placeholder 6"/>
          <p:cNvSpPr>
            <a:spLocks noGrp="1"/>
          </p:cNvSpPr>
          <p:nvPr>
            <p:ph sz="quarter" idx="13" hasCustomPrompt="1"/>
          </p:nvPr>
        </p:nvSpPr>
        <p:spPr>
          <a:xfrm>
            <a:off x="1078144" y="1371600"/>
            <a:ext cx="4109807" cy="397198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insert text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p:cNvSpPr>
            <a:spLocks noGrp="1"/>
          </p:cNvSpPr>
          <p:nvPr>
            <p:ph sz="quarter" idx="14" hasCustomPrompt="1"/>
          </p:nvPr>
        </p:nvSpPr>
        <p:spPr>
          <a:xfrm>
            <a:off x="5542192" y="1371600"/>
            <a:ext cx="4109807" cy="397198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insert text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9578953" y="5444226"/>
            <a:ext cx="506541" cy="270774"/>
          </a:xfrm>
          <a:prstGeom prst="rect">
            <a:avLst/>
          </a:prstGeom>
        </p:spPr>
        <p:txBody>
          <a:bodyPr vert="horz" lIns="0" tIns="0" rIns="0" bIns="0" rtlCol="0" anchor="t"/>
          <a:lstStyle>
            <a:lvl1pPr algn="r">
              <a:defRPr sz="800">
                <a:solidFill>
                  <a:srgbClr val="0F1541"/>
                </a:solidFill>
                <a:latin typeface="Arial" panose="020B0604020202020204" pitchFamily="34" charset="0"/>
                <a:cs typeface="Arial" panose="020B0604020202020204" pitchFamily="34" charset="0"/>
              </a:defRPr>
            </a:lvl1pPr>
          </a:lstStyle>
          <a:p>
            <a:fld id="{300433A8-B688-449B-9BF8-ABB176901726}" type="slidenum">
              <a:rPr lang="en-US" smtClean="0"/>
              <a:pPr/>
              <a:t>‹#›</a:t>
            </a:fld>
            <a:endParaRPr lang="en-US" dirty="0"/>
          </a:p>
        </p:txBody>
      </p:sp>
    </p:spTree>
    <p:extLst>
      <p:ext uri="{BB962C8B-B14F-4D97-AF65-F5344CB8AC3E}">
        <p14:creationId xmlns:p14="http://schemas.microsoft.com/office/powerpoint/2010/main" val="1400892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wi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Add Title</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00433A8-B688-449B-9BF8-ABB176901726}" type="slidenum">
              <a:rPr lang="en-US" smtClean="0"/>
              <a:pPr/>
              <a:t>‹#›</a:t>
            </a:fld>
            <a:endParaRPr lang="en-US" dirty="0"/>
          </a:p>
        </p:txBody>
      </p:sp>
      <p:sp>
        <p:nvSpPr>
          <p:cNvPr id="8" name="Text Placeholder 7"/>
          <p:cNvSpPr>
            <a:spLocks noGrp="1"/>
          </p:cNvSpPr>
          <p:nvPr>
            <p:ph type="body" sz="quarter" idx="14" hasCustomPrompt="1"/>
          </p:nvPr>
        </p:nvSpPr>
        <p:spPr>
          <a:xfrm>
            <a:off x="7628289" y="1371600"/>
            <a:ext cx="2023711" cy="3971985"/>
          </a:xfrm>
        </p:spPr>
        <p:txBody>
          <a:bodyPr>
            <a:normAutofit/>
          </a:bodyPr>
          <a:lstStyle>
            <a:lvl1pPr marL="0" indent="0">
              <a:lnSpc>
                <a:spcPct val="100000"/>
              </a:lnSpc>
              <a:buNone/>
              <a:defRPr sz="1200">
                <a:latin typeface="Arial" panose="020B0604020202020204" pitchFamily="34" charset="0"/>
                <a:cs typeface="Arial" panose="020B0604020202020204" pitchFamily="34" charset="0"/>
              </a:defRPr>
            </a:lvl1pPr>
            <a:lvl2pPr marL="114300" indent="0">
              <a:buNone/>
              <a:defRPr/>
            </a:lvl2pPr>
            <a:lvl3pPr marL="230187" indent="0">
              <a:buNone/>
              <a:defRPr/>
            </a:lvl3pPr>
            <a:lvl4pPr marL="344488" indent="0">
              <a:buNone/>
              <a:defRPr/>
            </a:lvl4pPr>
            <a:lvl5pPr marL="458788" indent="0">
              <a:buNone/>
              <a:defRPr/>
            </a:lvl5pPr>
          </a:lstStyle>
          <a:p>
            <a:pPr lvl="0"/>
            <a:r>
              <a:rPr lang="en-US" dirty="0"/>
              <a:t>Click to insert Supporting Text</a:t>
            </a:r>
          </a:p>
        </p:txBody>
      </p:sp>
      <p:sp>
        <p:nvSpPr>
          <p:cNvPr id="10" name="Picture Placeholder 9"/>
          <p:cNvSpPr>
            <a:spLocks noGrp="1"/>
          </p:cNvSpPr>
          <p:nvPr>
            <p:ph type="pic" sz="quarter" idx="15"/>
          </p:nvPr>
        </p:nvSpPr>
        <p:spPr>
          <a:xfrm>
            <a:off x="1078145" y="1371600"/>
            <a:ext cx="6337952" cy="3971985"/>
          </a:xfrm>
          <a:solidFill>
            <a:schemeClr val="bg1">
              <a:lumMod val="50000"/>
            </a:schemeClr>
          </a:solidFill>
        </p:spPr>
        <p:txBody>
          <a:bodyPr anchor="ctr"/>
          <a:lstStyle>
            <a:lvl1pPr marL="0" indent="0" algn="ctr">
              <a:buNone/>
              <a:defRPr>
                <a:solidFill>
                  <a:schemeClr val="bg1"/>
                </a:solidFill>
                <a:latin typeface="Arial" panose="020B0604020202020204" pitchFamily="34" charset="0"/>
                <a:cs typeface="Arial" panose="020B060402020202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146025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7112396" y="1371600"/>
            <a:ext cx="2539604" cy="3971985"/>
          </a:xfrm>
          <a:solidFill>
            <a:schemeClr val="bg1">
              <a:lumMod val="50000"/>
            </a:schemeClr>
          </a:solidFill>
        </p:spPr>
        <p:txBody>
          <a:bodyPr anchor="ctr"/>
          <a:lstStyle>
            <a:lvl1pPr marL="0" indent="0" algn="ctr">
              <a:buNone/>
              <a:defRPr>
                <a:solidFill>
                  <a:schemeClr val="bg1"/>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Add Title</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00433A8-B688-449B-9BF8-ABB176901726}" type="slidenum">
              <a:rPr lang="en-US" smtClean="0"/>
              <a:pPr/>
              <a:t>‹#›</a:t>
            </a:fld>
            <a:endParaRPr lang="en-US" dirty="0"/>
          </a:p>
        </p:txBody>
      </p:sp>
      <p:sp>
        <p:nvSpPr>
          <p:cNvPr id="8" name="Text Placeholder 7"/>
          <p:cNvSpPr>
            <a:spLocks noGrp="1"/>
          </p:cNvSpPr>
          <p:nvPr>
            <p:ph type="body" sz="quarter" idx="14" hasCustomPrompt="1"/>
          </p:nvPr>
        </p:nvSpPr>
        <p:spPr>
          <a:xfrm>
            <a:off x="1078145" y="1371600"/>
            <a:ext cx="5838091" cy="3971985"/>
          </a:xfrm>
        </p:spPr>
        <p:txBody>
          <a:bodyPr/>
          <a:lstStyle>
            <a:lvl1pPr marL="0" indent="0">
              <a:buNone/>
              <a:defRPr>
                <a:latin typeface="Arial" panose="020B0604020202020204" pitchFamily="34" charset="0"/>
                <a:cs typeface="Arial" panose="020B0604020202020204" pitchFamily="34" charset="0"/>
              </a:defRPr>
            </a:lvl1pPr>
            <a:lvl2pPr marL="114300" indent="0">
              <a:buNone/>
              <a:defRPr/>
            </a:lvl2pPr>
            <a:lvl3pPr marL="230187" indent="0">
              <a:buNone/>
              <a:defRPr/>
            </a:lvl3pPr>
            <a:lvl4pPr marL="344488" indent="0">
              <a:buNone/>
              <a:defRPr/>
            </a:lvl4pPr>
            <a:lvl5pPr marL="458788" indent="0">
              <a:buNone/>
              <a:defRPr/>
            </a:lvl5pPr>
          </a:lstStyle>
          <a:p>
            <a:pPr lvl="0"/>
            <a:r>
              <a:rPr lang="en-US" dirty="0"/>
              <a:t>Click to insert Text</a:t>
            </a:r>
          </a:p>
        </p:txBody>
      </p:sp>
    </p:spTree>
    <p:extLst>
      <p:ext uri="{BB962C8B-B14F-4D97-AF65-F5344CB8AC3E}">
        <p14:creationId xmlns:p14="http://schemas.microsoft.com/office/powerpoint/2010/main" val="1820556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Add Title</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00433A8-B688-449B-9BF8-ABB176901726}" type="slidenum">
              <a:rPr lang="en-US" smtClean="0"/>
              <a:pPr/>
              <a:t>‹#›</a:t>
            </a:fld>
            <a:endParaRPr lang="en-US" dirty="0"/>
          </a:p>
        </p:txBody>
      </p:sp>
      <p:sp>
        <p:nvSpPr>
          <p:cNvPr id="10" name="Picture Placeholder 9"/>
          <p:cNvSpPr>
            <a:spLocks noGrp="1"/>
          </p:cNvSpPr>
          <p:nvPr>
            <p:ph type="pic" sz="quarter" idx="15"/>
          </p:nvPr>
        </p:nvSpPr>
        <p:spPr>
          <a:xfrm>
            <a:off x="0" y="1371599"/>
            <a:ext cx="10160000" cy="3976778"/>
          </a:xfrm>
          <a:solidFill>
            <a:schemeClr val="bg1">
              <a:lumMod val="50000"/>
            </a:schemeClr>
          </a:solidFill>
        </p:spPr>
        <p:txBody>
          <a:bodyPr anchor="ctr"/>
          <a:lstStyle>
            <a:lvl1pPr marL="0" indent="0" algn="ctr">
              <a:buNone/>
              <a:defRPr>
                <a:solidFill>
                  <a:schemeClr val="bg1"/>
                </a:solidFill>
                <a:latin typeface="Arial" panose="020B0604020202020204" pitchFamily="34" charset="0"/>
                <a:cs typeface="Arial" panose="020B060402020202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1266989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E1DBD4"/>
        </a:solidFill>
        <a:effectLst/>
      </p:bgPr>
    </p:bg>
    <p:spTree>
      <p:nvGrpSpPr>
        <p:cNvPr id="1" name=""/>
        <p:cNvGrpSpPr/>
        <p:nvPr/>
      </p:nvGrpSpPr>
      <p:grpSpPr>
        <a:xfrm>
          <a:off x="0" y="0"/>
          <a:ext cx="0" cy="0"/>
          <a:chOff x="0" y="0"/>
          <a:chExt cx="0" cy="0"/>
        </a:xfrm>
      </p:grpSpPr>
      <p:sp>
        <p:nvSpPr>
          <p:cNvPr id="6" name="Rectangle 5"/>
          <p:cNvSpPr/>
          <p:nvPr userDrawn="1"/>
        </p:nvSpPr>
        <p:spPr>
          <a:xfrm>
            <a:off x="1" y="0"/>
            <a:ext cx="10160001" cy="5715000"/>
          </a:xfrm>
          <a:prstGeom prst="rect">
            <a:avLst/>
          </a:prstGeom>
          <a:solidFill>
            <a:srgbClr val="E1D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11" name="Title 1"/>
          <p:cNvSpPr>
            <a:spLocks noGrp="1"/>
          </p:cNvSpPr>
          <p:nvPr>
            <p:ph type="title" hasCustomPrompt="1"/>
          </p:nvPr>
        </p:nvSpPr>
        <p:spPr>
          <a:xfrm>
            <a:off x="1078146" y="1976903"/>
            <a:ext cx="7035743" cy="1524000"/>
          </a:xfrm>
        </p:spPr>
        <p:txBody>
          <a:bodyPr lIns="0" rIns="0" anchor="t">
            <a:normAutofit/>
          </a:bodyPr>
          <a:lstStyle>
            <a:lvl1pPr algn="l">
              <a:lnSpc>
                <a:spcPct val="80000"/>
              </a:lnSpc>
              <a:defRPr sz="3600" b="1" cap="none">
                <a:solidFill>
                  <a:srgbClr val="0F1541"/>
                </a:solidFill>
                <a:latin typeface="Arial" panose="020B0604020202020204" pitchFamily="34" charset="0"/>
                <a:cs typeface="Arial" panose="020B0604020202020204" pitchFamily="34" charset="0"/>
              </a:defRPr>
            </a:lvl1pPr>
          </a:lstStyle>
          <a:p>
            <a:r>
              <a:rPr lang="en-US" dirty="0"/>
              <a:t>Thank You</a:t>
            </a:r>
          </a:p>
        </p:txBody>
      </p:sp>
      <p:grpSp>
        <p:nvGrpSpPr>
          <p:cNvPr id="19" name="Group 18"/>
          <p:cNvGrpSpPr/>
          <p:nvPr userDrawn="1"/>
        </p:nvGrpSpPr>
        <p:grpSpPr>
          <a:xfrm flipV="1">
            <a:off x="897938" y="-2"/>
            <a:ext cx="9262062" cy="450669"/>
            <a:chOff x="970331" y="0"/>
            <a:chExt cx="8335874" cy="450670"/>
          </a:xfrm>
          <a:solidFill>
            <a:srgbClr val="F0EDE9"/>
          </a:solidFill>
        </p:grpSpPr>
        <p:sp>
          <p:nvSpPr>
            <p:cNvPr id="20" name="Rectangle 19"/>
            <p:cNvSpPr/>
            <p:nvPr userDrawn="1"/>
          </p:nvSpPr>
          <p:spPr>
            <a:xfrm>
              <a:off x="1235075" y="1"/>
              <a:ext cx="8071130" cy="45066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21" name="Trapezoid 20"/>
            <p:cNvSpPr/>
            <p:nvPr userDrawn="1"/>
          </p:nvSpPr>
          <p:spPr>
            <a:xfrm>
              <a:off x="970331" y="0"/>
              <a:ext cx="538043" cy="450669"/>
            </a:xfrm>
            <a:prstGeom prst="trapezoid">
              <a:avLst>
                <a:gd name="adj" fmla="val 32923"/>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48904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eneral Content">
  <p:cSld name="1_General Content">
    <p:spTree>
      <p:nvGrpSpPr>
        <p:cNvPr id="1" name="Shape 28"/>
        <p:cNvGrpSpPr/>
        <p:nvPr/>
      </p:nvGrpSpPr>
      <p:grpSpPr>
        <a:xfrm>
          <a:off x="0" y="0"/>
          <a:ext cx="0" cy="0"/>
          <a:chOff x="0" y="0"/>
          <a:chExt cx="0" cy="0"/>
        </a:xfrm>
      </p:grpSpPr>
      <p:sp>
        <p:nvSpPr>
          <p:cNvPr id="29" name="Google Shape;29;p44"/>
          <p:cNvSpPr txBox="1">
            <a:spLocks noGrp="1"/>
          </p:cNvSpPr>
          <p:nvPr>
            <p:ph type="title"/>
          </p:nvPr>
        </p:nvSpPr>
        <p:spPr>
          <a:xfrm>
            <a:off x="1078146" y="620395"/>
            <a:ext cx="8573854" cy="678360"/>
          </a:xfrm>
          <a:prstGeom prst="rect">
            <a:avLst/>
          </a:prstGeom>
          <a:noFill/>
          <a:ln>
            <a:noFill/>
          </a:ln>
        </p:spPr>
        <p:txBody>
          <a:bodyPr spcFirstLastPara="1" wrap="square" lIns="0" tIns="0" rIns="91425" bIns="4570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4"/>
          <p:cNvSpPr txBox="1">
            <a:spLocks noGrp="1"/>
          </p:cNvSpPr>
          <p:nvPr>
            <p:ph type="dt" idx="10"/>
          </p:nvPr>
        </p:nvSpPr>
        <p:spPr>
          <a:xfrm>
            <a:off x="5542193" y="5444226"/>
            <a:ext cx="2651876" cy="27077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4"/>
          <p:cNvSpPr txBox="1">
            <a:spLocks noGrp="1"/>
          </p:cNvSpPr>
          <p:nvPr>
            <p:ph type="ftr" idx="11"/>
          </p:nvPr>
        </p:nvSpPr>
        <p:spPr>
          <a:xfrm>
            <a:off x="1078144" y="5444226"/>
            <a:ext cx="4109807" cy="27077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4"/>
          <p:cNvSpPr txBox="1">
            <a:spLocks noGrp="1"/>
          </p:cNvSpPr>
          <p:nvPr>
            <p:ph type="sldNum" idx="12"/>
          </p:nvPr>
        </p:nvSpPr>
        <p:spPr>
          <a:xfrm>
            <a:off x="9145461" y="5444226"/>
            <a:ext cx="506541" cy="270774"/>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960"/>
              <a:buFont typeface="Arial"/>
              <a:buNone/>
              <a:defRPr sz="1050" b="0" i="0" u="none" strike="noStrike" cap="none">
                <a:solidFill>
                  <a:srgbClr val="0F154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60"/>
              <a:buFont typeface="Arial"/>
              <a:buNone/>
              <a:defRPr sz="720" b="0" i="0" u="none" strike="noStrike" cap="none">
                <a:solidFill>
                  <a:srgbClr val="0F154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60"/>
              <a:buFont typeface="Arial"/>
              <a:buNone/>
              <a:defRPr sz="720" b="0" i="0" u="none" strike="noStrike" cap="none">
                <a:solidFill>
                  <a:srgbClr val="0F154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60"/>
              <a:buFont typeface="Arial"/>
              <a:buNone/>
              <a:defRPr sz="720" b="0" i="0" u="none" strike="noStrike" cap="none">
                <a:solidFill>
                  <a:srgbClr val="0F154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60"/>
              <a:buFont typeface="Arial"/>
              <a:buNone/>
              <a:defRPr sz="720" b="0" i="0" u="none" strike="noStrike" cap="none">
                <a:solidFill>
                  <a:srgbClr val="0F154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60"/>
              <a:buFont typeface="Arial"/>
              <a:buNone/>
              <a:defRPr sz="720" b="0" i="0" u="none" strike="noStrike" cap="none">
                <a:solidFill>
                  <a:srgbClr val="0F154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60"/>
              <a:buFont typeface="Arial"/>
              <a:buNone/>
              <a:defRPr sz="720" b="0" i="0" u="none" strike="noStrike" cap="none">
                <a:solidFill>
                  <a:srgbClr val="0F154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60"/>
              <a:buFont typeface="Arial"/>
              <a:buNone/>
              <a:defRPr sz="720" b="0" i="0" u="none" strike="noStrike" cap="none">
                <a:solidFill>
                  <a:srgbClr val="0F154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60"/>
              <a:buFont typeface="Arial"/>
              <a:buNone/>
              <a:defRPr sz="720" b="0" i="0" u="none" strike="noStrike" cap="none">
                <a:solidFill>
                  <a:srgbClr val="0F1541"/>
                </a:solidFill>
                <a:latin typeface="Calibri"/>
                <a:ea typeface="Calibri"/>
                <a:cs typeface="Calibri"/>
                <a:sym typeface="Calibri"/>
              </a:defRPr>
            </a:lvl9pPr>
          </a:lstStyle>
          <a:p>
            <a:fld id="{00000000-1234-1234-1234-123412341234}" type="slidenum">
              <a:rPr lang="en-US" smtClean="0"/>
              <a:pPr/>
              <a:t>‹#›</a:t>
            </a:fld>
            <a:endParaRPr lang="en-US"/>
          </a:p>
        </p:txBody>
      </p:sp>
      <p:sp>
        <p:nvSpPr>
          <p:cNvPr id="33" name="Google Shape;33;p44"/>
          <p:cNvSpPr txBox="1">
            <a:spLocks noGrp="1"/>
          </p:cNvSpPr>
          <p:nvPr>
            <p:ph type="body" idx="1"/>
          </p:nvPr>
        </p:nvSpPr>
        <p:spPr>
          <a:xfrm>
            <a:off x="1078144" y="1371601"/>
            <a:ext cx="8573856" cy="3976777"/>
          </a:xfrm>
          <a:prstGeom prst="rect">
            <a:avLst/>
          </a:prstGeom>
          <a:noFill/>
          <a:ln>
            <a:noFill/>
          </a:ln>
        </p:spPr>
        <p:txBody>
          <a:bodyPr spcFirstLastPara="1" wrap="square" lIns="0" tIns="0" rIns="91425" bIns="45700" anchor="t" anchorCtr="0">
            <a:noAutofit/>
          </a:bodyPr>
          <a:lstStyle>
            <a:lvl1pPr marL="342900" lvl="0" indent="-257175" algn="l">
              <a:lnSpc>
                <a:spcPct val="100000"/>
              </a:lnSpc>
              <a:spcBef>
                <a:spcPts val="0"/>
              </a:spcBef>
              <a:spcAft>
                <a:spcPts val="0"/>
              </a:spcAft>
              <a:buSzPts val="1800"/>
              <a:buChar char="•"/>
              <a:defRPr/>
            </a:lvl1pPr>
            <a:lvl2pPr marL="685800" lvl="1" indent="-235744" algn="l">
              <a:lnSpc>
                <a:spcPct val="100000"/>
              </a:lnSpc>
              <a:spcBef>
                <a:spcPts val="1080"/>
              </a:spcBef>
              <a:spcAft>
                <a:spcPts val="0"/>
              </a:spcAft>
              <a:buSzPts val="1350"/>
              <a:buChar char="▪"/>
              <a:defRPr/>
            </a:lvl2pPr>
            <a:lvl3pPr marL="1028700" lvl="2" indent="-257175" algn="l">
              <a:lnSpc>
                <a:spcPct val="100000"/>
              </a:lnSpc>
              <a:spcBef>
                <a:spcPts val="1080"/>
              </a:spcBef>
              <a:spcAft>
                <a:spcPts val="0"/>
              </a:spcAft>
              <a:buSzPts val="1800"/>
              <a:buChar char="–"/>
              <a:defRPr/>
            </a:lvl3pPr>
            <a:lvl4pPr marL="1371600" lvl="3" indent="-257175" algn="l">
              <a:lnSpc>
                <a:spcPct val="100000"/>
              </a:lnSpc>
              <a:spcBef>
                <a:spcPts val="1080"/>
              </a:spcBef>
              <a:spcAft>
                <a:spcPts val="0"/>
              </a:spcAft>
              <a:buSzPts val="1800"/>
              <a:buChar char="•"/>
              <a:defRPr/>
            </a:lvl4pPr>
            <a:lvl5pPr marL="1714500" lvl="4" indent="-240029" algn="l">
              <a:lnSpc>
                <a:spcPct val="100000"/>
              </a:lnSpc>
              <a:spcBef>
                <a:spcPts val="1080"/>
              </a:spcBef>
              <a:spcAft>
                <a:spcPts val="0"/>
              </a:spcAft>
              <a:buSzPts val="1440"/>
              <a:buChar char="▪"/>
              <a:defRPr/>
            </a:lvl5pPr>
            <a:lvl6pPr marL="2057400" lvl="5" indent="-257175" algn="l">
              <a:lnSpc>
                <a:spcPct val="100000"/>
              </a:lnSpc>
              <a:spcBef>
                <a:spcPts val="108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35837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1" r="49658"/>
          <a:stretch/>
        </p:blipFill>
        <p:spPr>
          <a:xfrm>
            <a:off x="1" y="1"/>
            <a:ext cx="10159999" cy="1135223"/>
          </a:xfrm>
          <a:prstGeom prst="rect">
            <a:avLst/>
          </a:prstGeom>
        </p:spPr>
      </p:pic>
      <p:cxnSp>
        <p:nvCxnSpPr>
          <p:cNvPr id="4" name="Straight Connector 3"/>
          <p:cNvCxnSpPr/>
          <p:nvPr userDrawn="1"/>
        </p:nvCxnSpPr>
        <p:spPr>
          <a:xfrm>
            <a:off x="0" y="1135224"/>
            <a:ext cx="10160000" cy="0"/>
          </a:xfrm>
          <a:prstGeom prst="line">
            <a:avLst/>
          </a:prstGeom>
          <a:ln>
            <a:solidFill>
              <a:srgbClr val="D5A10F"/>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34D14D27-C70C-6D46-8604-0CFEA4D10362}"/>
              </a:ext>
            </a:extLst>
          </p:cNvPr>
          <p:cNvSpPr>
            <a:spLocks noGrp="1"/>
          </p:cNvSpPr>
          <p:nvPr>
            <p:ph type="ctrTitle"/>
          </p:nvPr>
        </p:nvSpPr>
        <p:spPr>
          <a:xfrm>
            <a:off x="561915" y="1460392"/>
            <a:ext cx="9036170" cy="1989667"/>
          </a:xfrm>
        </p:spPr>
        <p:txBody>
          <a:bodyPr anchor="b"/>
          <a:lstStyle>
            <a:lvl1pPr algn="ctr">
              <a:defRPr sz="5000"/>
            </a:lvl1pPr>
          </a:lstStyle>
          <a:p>
            <a:r>
              <a:rPr lang="en-US"/>
              <a:t>Click to edit Master title style</a:t>
            </a:r>
          </a:p>
        </p:txBody>
      </p:sp>
      <p:sp>
        <p:nvSpPr>
          <p:cNvPr id="6" name="Subtitle 2">
            <a:extLst>
              <a:ext uri="{FF2B5EF4-FFF2-40B4-BE49-F238E27FC236}">
                <a16:creationId xmlns:a16="http://schemas.microsoft.com/office/drawing/2014/main" id="{A51FDA67-5563-D649-837D-455619768517}"/>
              </a:ext>
            </a:extLst>
          </p:cNvPr>
          <p:cNvSpPr>
            <a:spLocks noGrp="1"/>
          </p:cNvSpPr>
          <p:nvPr>
            <p:ph type="subTitle" idx="1"/>
          </p:nvPr>
        </p:nvSpPr>
        <p:spPr>
          <a:xfrm>
            <a:off x="561915" y="3573994"/>
            <a:ext cx="903617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Tree>
    <p:extLst>
      <p:ext uri="{BB962C8B-B14F-4D97-AF65-F5344CB8AC3E}">
        <p14:creationId xmlns:p14="http://schemas.microsoft.com/office/powerpoint/2010/main" val="1540619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3BB403-3C91-4F9A-B9F9-99CD09F48044}" type="slidenum">
              <a:rPr lang="en-US" smtClean="0"/>
              <a:t>‹#›</a:t>
            </a:fld>
            <a:endParaRPr lang="en-US"/>
          </a:p>
        </p:txBody>
      </p:sp>
      <p:cxnSp>
        <p:nvCxnSpPr>
          <p:cNvPr id="11" name="Straight Connector 10"/>
          <p:cNvCxnSpPr/>
          <p:nvPr userDrawn="1"/>
        </p:nvCxnSpPr>
        <p:spPr>
          <a:xfrm>
            <a:off x="0" y="1135367"/>
            <a:ext cx="10160000" cy="0"/>
          </a:xfrm>
          <a:prstGeom prst="line">
            <a:avLst/>
          </a:prstGeom>
          <a:ln>
            <a:solidFill>
              <a:srgbClr val="D5A10F"/>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stretch>
            <a:fillRect/>
          </a:stretch>
        </p:blipFill>
        <p:spPr>
          <a:xfrm>
            <a:off x="0" y="-3968"/>
            <a:ext cx="10160000" cy="571500"/>
          </a:xfrm>
          <a:prstGeom prst="rect">
            <a:avLst/>
          </a:prstGeom>
        </p:spPr>
      </p:pic>
      <p:sp>
        <p:nvSpPr>
          <p:cNvPr id="9" name="Title 1">
            <a:extLst>
              <a:ext uri="{FF2B5EF4-FFF2-40B4-BE49-F238E27FC236}">
                <a16:creationId xmlns:a16="http://schemas.microsoft.com/office/drawing/2014/main" id="{523BA07B-7645-7B42-922E-E963510C3078}"/>
              </a:ext>
            </a:extLst>
          </p:cNvPr>
          <p:cNvSpPr>
            <a:spLocks noGrp="1"/>
          </p:cNvSpPr>
          <p:nvPr>
            <p:ph type="title"/>
          </p:nvPr>
        </p:nvSpPr>
        <p:spPr>
          <a:xfrm>
            <a:off x="373813" y="639795"/>
            <a:ext cx="9409979" cy="401669"/>
          </a:xfrm>
        </p:spPr>
        <p:txBody>
          <a:bodyPr/>
          <a:lstStyle>
            <a:lvl1pPr>
              <a:defRPr sz="2333"/>
            </a:lvl1pPr>
          </a:lstStyle>
          <a:p>
            <a:r>
              <a:rPr lang="en-US"/>
              <a:t>Click to edit Master title style</a:t>
            </a:r>
            <a:endParaRPr lang="en-US" dirty="0"/>
          </a:p>
        </p:txBody>
      </p:sp>
      <p:sp>
        <p:nvSpPr>
          <p:cNvPr id="12" name="Content Placeholder 3">
            <a:extLst>
              <a:ext uri="{FF2B5EF4-FFF2-40B4-BE49-F238E27FC236}">
                <a16:creationId xmlns:a16="http://schemas.microsoft.com/office/drawing/2014/main" id="{DA5E0AF9-4166-2745-BF12-3159E8098096}"/>
              </a:ext>
            </a:extLst>
          </p:cNvPr>
          <p:cNvSpPr>
            <a:spLocks noGrp="1"/>
          </p:cNvSpPr>
          <p:nvPr>
            <p:ph sz="half" idx="2"/>
          </p:nvPr>
        </p:nvSpPr>
        <p:spPr>
          <a:xfrm>
            <a:off x="373813" y="1229268"/>
            <a:ext cx="9409980" cy="392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3949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95940" y="1490378"/>
            <a:ext cx="6967691" cy="1748522"/>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233255" y="3296899"/>
            <a:ext cx="5693061" cy="905198"/>
          </a:xfrm>
        </p:spPr>
        <p:txBody>
          <a:bodyPr>
            <a:normAutofit/>
          </a:bodyPr>
          <a:lstStyle>
            <a:lvl1pPr marL="0" indent="0" algn="ctr">
              <a:lnSpc>
                <a:spcPct val="112000"/>
              </a:lnSpc>
              <a:spcBef>
                <a:spcPts val="0"/>
              </a:spcBef>
              <a:spcAft>
                <a:spcPts val="0"/>
              </a:spcAft>
              <a:buNone/>
              <a:defRPr sz="1917"/>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US" dirty="0"/>
          </a:p>
        </p:txBody>
      </p:sp>
      <p:sp>
        <p:nvSpPr>
          <p:cNvPr id="4" name="Date Placeholder 3"/>
          <p:cNvSpPr>
            <a:spLocks noGrp="1"/>
          </p:cNvSpPr>
          <p:nvPr>
            <p:ph type="dt" sz="half" idx="10"/>
          </p:nvPr>
        </p:nvSpPr>
        <p:spPr>
          <a:xfrm>
            <a:off x="627382" y="5377822"/>
            <a:ext cx="1339953" cy="337178"/>
          </a:xfrm>
        </p:spPr>
        <p:txBody>
          <a:bodyPr/>
          <a:lstStyle>
            <a:lvl1pPr>
              <a:defRPr baseline="0">
                <a:solidFill>
                  <a:schemeClr val="tx2"/>
                </a:solidFill>
              </a:defRPr>
            </a:lvl1pPr>
          </a:lstStyle>
          <a:p>
            <a:fld id="{B3EE6C3F-72C6-42F5-BE3C-DD5C72D78564}" type="datetimeFigureOut">
              <a:rPr lang="en-SG" smtClean="0"/>
              <a:t>7/3/24</a:t>
            </a:fld>
            <a:endParaRPr lang="en-SG"/>
          </a:p>
        </p:txBody>
      </p:sp>
      <p:sp>
        <p:nvSpPr>
          <p:cNvPr id="5" name="Footer Placeholder 4"/>
          <p:cNvSpPr>
            <a:spLocks noGrp="1"/>
          </p:cNvSpPr>
          <p:nvPr>
            <p:ph type="ftr" sz="quarter" idx="11"/>
          </p:nvPr>
        </p:nvSpPr>
        <p:spPr>
          <a:xfrm>
            <a:off x="2153379" y="5377822"/>
            <a:ext cx="5852814" cy="337178"/>
          </a:xfrm>
        </p:spPr>
        <p:txBody>
          <a:bodyPr/>
          <a:lstStyle>
            <a:lvl1pPr algn="ctr">
              <a:defRPr baseline="0">
                <a:solidFill>
                  <a:schemeClr val="tx2"/>
                </a:solidFill>
              </a:defRPr>
            </a:lvl1pPr>
          </a:lstStyle>
          <a:p>
            <a:endParaRPr lang="en-SG"/>
          </a:p>
        </p:txBody>
      </p:sp>
      <p:sp>
        <p:nvSpPr>
          <p:cNvPr id="6" name="Slide Number Placeholder 5"/>
          <p:cNvSpPr>
            <a:spLocks noGrp="1"/>
          </p:cNvSpPr>
          <p:nvPr>
            <p:ph type="sldNum" sz="quarter" idx="12"/>
          </p:nvPr>
        </p:nvSpPr>
        <p:spPr>
          <a:xfrm>
            <a:off x="8192236" y="5377822"/>
            <a:ext cx="1330243" cy="337178"/>
          </a:xfrm>
        </p:spPr>
        <p:txBody>
          <a:bodyPr/>
          <a:lstStyle>
            <a:lvl1pPr>
              <a:defRPr baseline="0">
                <a:solidFill>
                  <a:schemeClr val="tx2"/>
                </a:solidFill>
              </a:defRPr>
            </a:lvl1pPr>
          </a:lstStyle>
          <a:p>
            <a:fld id="{36B268A1-A3D2-4589-86B1-8679836BCECD}" type="slidenum">
              <a:rPr lang="en-SG" smtClean="0"/>
              <a:t>‹#›</a:t>
            </a:fld>
            <a:endParaRPr lang="en-SG"/>
          </a:p>
        </p:txBody>
      </p:sp>
      <p:grpSp>
        <p:nvGrpSpPr>
          <p:cNvPr id="7" name="Group 6"/>
          <p:cNvGrpSpPr/>
          <p:nvPr/>
        </p:nvGrpSpPr>
        <p:grpSpPr>
          <a:xfrm>
            <a:off x="627382" y="620391"/>
            <a:ext cx="8895098" cy="4458059"/>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968247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Genera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Add Title</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00433A8-B688-449B-9BF8-ABB176901726}" type="slidenum">
              <a:rPr lang="en-US" smtClean="0"/>
              <a:pPr/>
              <a:t>‹#›</a:t>
            </a:fld>
            <a:endParaRPr lang="en-US" dirty="0"/>
          </a:p>
        </p:txBody>
      </p:sp>
      <p:sp>
        <p:nvSpPr>
          <p:cNvPr id="7" name="Content Placeholder 6"/>
          <p:cNvSpPr>
            <a:spLocks noGrp="1"/>
          </p:cNvSpPr>
          <p:nvPr>
            <p:ph sz="quarter" idx="13" hasCustomPrompt="1"/>
          </p:nvPr>
        </p:nvSpPr>
        <p:spPr>
          <a:xfrm>
            <a:off x="555413" y="1371600"/>
            <a:ext cx="9096587" cy="397677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insert text or media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470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le Slide Plain">
    <p:spTree>
      <p:nvGrpSpPr>
        <p:cNvPr id="1" name=""/>
        <p:cNvGrpSpPr/>
        <p:nvPr/>
      </p:nvGrpSpPr>
      <p:grpSpPr>
        <a:xfrm>
          <a:off x="0" y="0"/>
          <a:ext cx="0" cy="0"/>
          <a:chOff x="0" y="0"/>
          <a:chExt cx="0" cy="0"/>
        </a:xfrm>
      </p:grpSpPr>
      <p:sp>
        <p:nvSpPr>
          <p:cNvPr id="6" name="Rectangle 5"/>
          <p:cNvSpPr/>
          <p:nvPr userDrawn="1"/>
        </p:nvSpPr>
        <p:spPr>
          <a:xfrm>
            <a:off x="1" y="1143000"/>
            <a:ext cx="10160001" cy="4572000"/>
          </a:xfrm>
          <a:prstGeom prst="rect">
            <a:avLst/>
          </a:prstGeom>
          <a:solidFill>
            <a:srgbClr val="F0ED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508000" y="1600200"/>
            <a:ext cx="6942667" cy="1066800"/>
          </a:xfrm>
        </p:spPr>
        <p:txBody>
          <a:bodyPr lIns="0" tIns="0" rIns="0" bIns="0">
            <a:normAutofit/>
          </a:bodyPr>
          <a:lstStyle>
            <a:lvl1pPr>
              <a:defRPr sz="2600" b="1" i="0">
                <a:solidFill>
                  <a:schemeClr val="tx1"/>
                </a:solidFill>
                <a:latin typeface="Arial" panose="020B0604020202020204" pitchFamily="34" charset="0"/>
                <a:cs typeface="Arial" panose="020B0604020202020204" pitchFamily="34" charset="0"/>
              </a:defRPr>
            </a:lvl1pPr>
          </a:lstStyle>
          <a:p>
            <a:r>
              <a:rPr lang="en-US" dirty="0"/>
              <a:t>Click To Add Title</a:t>
            </a:r>
          </a:p>
        </p:txBody>
      </p:sp>
      <p:sp>
        <p:nvSpPr>
          <p:cNvPr id="3" name="Subtitle 2"/>
          <p:cNvSpPr>
            <a:spLocks noGrp="1"/>
          </p:cNvSpPr>
          <p:nvPr>
            <p:ph type="subTitle" idx="1" hasCustomPrompt="1"/>
          </p:nvPr>
        </p:nvSpPr>
        <p:spPr>
          <a:xfrm>
            <a:off x="508000" y="2666378"/>
            <a:ext cx="6942667" cy="609600"/>
          </a:xfrm>
        </p:spPr>
        <p:txBody>
          <a:bodyPr lIns="0" tIns="0" rIns="0" bIns="0" anchor="b">
            <a:normAutofit/>
          </a:bodyPr>
          <a:lstStyle>
            <a:lvl1pPr marL="0" indent="0" algn="l">
              <a:buNone/>
              <a:defRPr sz="1600">
                <a:solidFill>
                  <a:srgbClr val="0E1D5F"/>
                </a:solidFill>
                <a:latin typeface="Arial" panose="020B0604020202020204" pitchFamily="34" charset="0"/>
                <a:cs typeface="Arial" panose="020B0604020202020204"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Click to add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4"/>
            <a:ext cx="2695351" cy="1142993"/>
          </a:xfrm>
          <a:prstGeom prst="rect">
            <a:avLst/>
          </a:prstGeom>
        </p:spPr>
      </p:pic>
      <p:grpSp>
        <p:nvGrpSpPr>
          <p:cNvPr id="12" name="Group 11"/>
          <p:cNvGrpSpPr/>
          <p:nvPr userDrawn="1"/>
        </p:nvGrpSpPr>
        <p:grpSpPr>
          <a:xfrm flipV="1">
            <a:off x="2277383" y="-1"/>
            <a:ext cx="7882618" cy="1143001"/>
            <a:chOff x="970331" y="0"/>
            <a:chExt cx="2797210" cy="450670"/>
          </a:xfrm>
          <a:solidFill>
            <a:srgbClr val="C5CBDD"/>
          </a:solidFill>
        </p:grpSpPr>
        <p:sp>
          <p:nvSpPr>
            <p:cNvPr id="15" name="Rectangle 14"/>
            <p:cNvSpPr/>
            <p:nvPr userDrawn="1"/>
          </p:nvSpPr>
          <p:spPr>
            <a:xfrm>
              <a:off x="1235075" y="1"/>
              <a:ext cx="2532466" cy="45066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16" name="Trapezoid 15"/>
            <p:cNvSpPr/>
            <p:nvPr userDrawn="1"/>
          </p:nvSpPr>
          <p:spPr>
            <a:xfrm>
              <a:off x="970331" y="0"/>
              <a:ext cx="538043" cy="450669"/>
            </a:xfrm>
            <a:prstGeom prst="trapezoid">
              <a:avLst>
                <a:gd name="adj" fmla="val 32923"/>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sp>
        <p:nvSpPr>
          <p:cNvPr id="13" name="Isosceles Triangle 12"/>
          <p:cNvSpPr/>
          <p:nvPr userDrawn="1"/>
        </p:nvSpPr>
        <p:spPr>
          <a:xfrm flipV="1">
            <a:off x="2277382" y="1"/>
            <a:ext cx="417967" cy="571498"/>
          </a:xfrm>
          <a:prstGeom prst="triangle">
            <a:avLst/>
          </a:prstGeom>
          <a:solidFill>
            <a:srgbClr val="E1D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538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Genera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5" name="Slide Number Placeholder 4"/>
          <p:cNvSpPr>
            <a:spLocks noGrp="1"/>
          </p:cNvSpPr>
          <p:nvPr>
            <p:ph type="sldNum" sz="quarter" idx="12"/>
          </p:nvPr>
        </p:nvSpPr>
        <p:spPr/>
        <p:txBody>
          <a:bodyPr/>
          <a:lstStyle/>
          <a:p>
            <a:fld id="{300433A8-B688-449B-9BF8-ABB176901726}" type="slidenum">
              <a:rPr lang="en-US" smtClean="0"/>
              <a:pPr/>
              <a:t>‹#›</a:t>
            </a:fld>
            <a:endParaRPr lang="en-US" dirty="0"/>
          </a:p>
        </p:txBody>
      </p:sp>
      <p:sp>
        <p:nvSpPr>
          <p:cNvPr id="7" name="Content Placeholder 6"/>
          <p:cNvSpPr>
            <a:spLocks noGrp="1"/>
          </p:cNvSpPr>
          <p:nvPr>
            <p:ph sz="quarter" idx="13" hasCustomPrompt="1"/>
          </p:nvPr>
        </p:nvSpPr>
        <p:spPr>
          <a:xfrm>
            <a:off x="1078145" y="1371600"/>
            <a:ext cx="8573856" cy="3976777"/>
          </a:xfrm>
        </p:spPr>
        <p:txBody>
          <a:bodyPr/>
          <a:lstStyle/>
          <a:p>
            <a:pPr lvl="0"/>
            <a:r>
              <a:rPr lang="en-US" dirty="0"/>
              <a:t>Click to insert text or media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6624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Genera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Add Title</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00433A8-B688-449B-9BF8-ABB176901726}" type="slidenum">
              <a:rPr lang="en-US" smtClean="0"/>
              <a:pPr/>
              <a:t>‹#›</a:t>
            </a:fld>
            <a:endParaRPr lang="en-US" dirty="0"/>
          </a:p>
        </p:txBody>
      </p:sp>
      <p:sp>
        <p:nvSpPr>
          <p:cNvPr id="7" name="Content Placeholder 6"/>
          <p:cNvSpPr>
            <a:spLocks noGrp="1"/>
          </p:cNvSpPr>
          <p:nvPr>
            <p:ph sz="quarter" idx="13" hasCustomPrompt="1"/>
          </p:nvPr>
        </p:nvSpPr>
        <p:spPr>
          <a:xfrm>
            <a:off x="555413" y="1371600"/>
            <a:ext cx="9096587" cy="397677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insert text or media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4408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1" y="1143000"/>
            <a:ext cx="10160001" cy="4572000"/>
          </a:xfrm>
          <a:solidFill>
            <a:schemeClr val="bg1">
              <a:lumMod val="50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p:cNvSpPr>
            <a:spLocks noGrp="1"/>
          </p:cNvSpPr>
          <p:nvPr>
            <p:ph type="ctrTitle" hasCustomPrompt="1"/>
          </p:nvPr>
        </p:nvSpPr>
        <p:spPr>
          <a:xfrm>
            <a:off x="508000" y="1600200"/>
            <a:ext cx="6942667" cy="1066800"/>
          </a:xfrm>
        </p:spPr>
        <p:txBody>
          <a:bodyPr lIns="0" tIns="0" rIns="0" bIns="0">
            <a:normAutofit/>
          </a:bodyPr>
          <a:lstStyle>
            <a:lvl1pPr>
              <a:defRPr sz="2600" b="1" i="0">
                <a:solidFill>
                  <a:schemeClr val="bg1"/>
                </a:solidFill>
                <a:latin typeface="Arial" panose="020B0604020202020204" pitchFamily="34" charset="0"/>
                <a:cs typeface="Arial" panose="020B0604020202020204" pitchFamily="34" charset="0"/>
              </a:defRPr>
            </a:lvl1pPr>
          </a:lstStyle>
          <a:p>
            <a:r>
              <a:rPr lang="en-US" dirty="0"/>
              <a:t>Click To Add Title</a:t>
            </a:r>
          </a:p>
        </p:txBody>
      </p:sp>
      <p:sp>
        <p:nvSpPr>
          <p:cNvPr id="3" name="Subtitle 2"/>
          <p:cNvSpPr>
            <a:spLocks noGrp="1"/>
          </p:cNvSpPr>
          <p:nvPr>
            <p:ph type="subTitle" idx="1" hasCustomPrompt="1"/>
          </p:nvPr>
        </p:nvSpPr>
        <p:spPr>
          <a:xfrm>
            <a:off x="508000" y="2666378"/>
            <a:ext cx="6942667" cy="609600"/>
          </a:xfrm>
        </p:spPr>
        <p:txBody>
          <a:bodyPr lIns="0" tIns="0" rIns="0" bIns="0" anchor="b">
            <a:normAutofit/>
          </a:bodyPr>
          <a:lstStyle>
            <a:lvl1pPr marL="0" indent="0" algn="l">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4"/>
            <a:ext cx="2695351" cy="1142993"/>
          </a:xfrm>
          <a:prstGeom prst="rect">
            <a:avLst/>
          </a:prstGeom>
        </p:spPr>
      </p:pic>
      <p:grpSp>
        <p:nvGrpSpPr>
          <p:cNvPr id="13" name="Group 12"/>
          <p:cNvGrpSpPr/>
          <p:nvPr userDrawn="1"/>
        </p:nvGrpSpPr>
        <p:grpSpPr>
          <a:xfrm flipV="1">
            <a:off x="2277382" y="-2"/>
            <a:ext cx="7882618" cy="1143001"/>
            <a:chOff x="970331" y="0"/>
            <a:chExt cx="2797210" cy="450670"/>
          </a:xfrm>
          <a:solidFill>
            <a:srgbClr val="C5CBDD"/>
          </a:solidFill>
        </p:grpSpPr>
        <p:sp>
          <p:nvSpPr>
            <p:cNvPr id="15" name="Rectangle 14"/>
            <p:cNvSpPr/>
            <p:nvPr userDrawn="1"/>
          </p:nvSpPr>
          <p:spPr>
            <a:xfrm>
              <a:off x="1235075" y="1"/>
              <a:ext cx="2532466" cy="45066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16" name="Trapezoid 15"/>
            <p:cNvSpPr/>
            <p:nvPr userDrawn="1"/>
          </p:nvSpPr>
          <p:spPr>
            <a:xfrm>
              <a:off x="970331" y="0"/>
              <a:ext cx="538043" cy="450669"/>
            </a:xfrm>
            <a:prstGeom prst="trapezoid">
              <a:avLst>
                <a:gd name="adj" fmla="val 32923"/>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sp>
        <p:nvSpPr>
          <p:cNvPr id="19" name="Isosceles Triangle 18"/>
          <p:cNvSpPr/>
          <p:nvPr userDrawn="1"/>
        </p:nvSpPr>
        <p:spPr>
          <a:xfrm flipV="1">
            <a:off x="2277382" y="1"/>
            <a:ext cx="417967" cy="571498"/>
          </a:xfrm>
          <a:prstGeom prst="triangle">
            <a:avLst/>
          </a:prstGeom>
          <a:solidFill>
            <a:srgbClr val="E1D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848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lain">
    <p:spTree>
      <p:nvGrpSpPr>
        <p:cNvPr id="1" name=""/>
        <p:cNvGrpSpPr/>
        <p:nvPr/>
      </p:nvGrpSpPr>
      <p:grpSpPr>
        <a:xfrm>
          <a:off x="0" y="0"/>
          <a:ext cx="0" cy="0"/>
          <a:chOff x="0" y="0"/>
          <a:chExt cx="0" cy="0"/>
        </a:xfrm>
      </p:grpSpPr>
      <p:sp>
        <p:nvSpPr>
          <p:cNvPr id="6" name="Rectangle 5"/>
          <p:cNvSpPr/>
          <p:nvPr userDrawn="1"/>
        </p:nvSpPr>
        <p:spPr>
          <a:xfrm>
            <a:off x="1" y="1143000"/>
            <a:ext cx="10160001" cy="4572000"/>
          </a:xfrm>
          <a:prstGeom prst="rect">
            <a:avLst/>
          </a:prstGeom>
          <a:solidFill>
            <a:srgbClr val="F0ED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508000" y="1600200"/>
            <a:ext cx="6942667" cy="1066800"/>
          </a:xfrm>
        </p:spPr>
        <p:txBody>
          <a:bodyPr lIns="0" tIns="0" rIns="0" bIns="0">
            <a:normAutofit/>
          </a:bodyPr>
          <a:lstStyle>
            <a:lvl1pPr>
              <a:defRPr sz="2600" b="1" i="0">
                <a:solidFill>
                  <a:schemeClr val="tx1"/>
                </a:solidFill>
                <a:latin typeface="Arial" panose="020B0604020202020204" pitchFamily="34" charset="0"/>
                <a:cs typeface="Arial" panose="020B0604020202020204" pitchFamily="34" charset="0"/>
              </a:defRPr>
            </a:lvl1pPr>
          </a:lstStyle>
          <a:p>
            <a:r>
              <a:rPr lang="en-US" dirty="0"/>
              <a:t>Click To Add Title</a:t>
            </a:r>
          </a:p>
        </p:txBody>
      </p:sp>
      <p:sp>
        <p:nvSpPr>
          <p:cNvPr id="3" name="Subtitle 2"/>
          <p:cNvSpPr>
            <a:spLocks noGrp="1"/>
          </p:cNvSpPr>
          <p:nvPr>
            <p:ph type="subTitle" idx="1" hasCustomPrompt="1"/>
          </p:nvPr>
        </p:nvSpPr>
        <p:spPr>
          <a:xfrm>
            <a:off x="508000" y="2666378"/>
            <a:ext cx="6942667" cy="609600"/>
          </a:xfrm>
        </p:spPr>
        <p:txBody>
          <a:bodyPr lIns="0" tIns="0" rIns="0" bIns="0" anchor="b">
            <a:normAutofit/>
          </a:bodyPr>
          <a:lstStyle>
            <a:lvl1pPr marL="0" indent="0" algn="l">
              <a:buNone/>
              <a:defRPr sz="1600">
                <a:solidFill>
                  <a:srgbClr val="0E1D5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4"/>
            <a:ext cx="2695351" cy="1142993"/>
          </a:xfrm>
          <a:prstGeom prst="rect">
            <a:avLst/>
          </a:prstGeom>
        </p:spPr>
      </p:pic>
      <p:grpSp>
        <p:nvGrpSpPr>
          <p:cNvPr id="12" name="Group 11"/>
          <p:cNvGrpSpPr/>
          <p:nvPr userDrawn="1"/>
        </p:nvGrpSpPr>
        <p:grpSpPr>
          <a:xfrm flipV="1">
            <a:off x="2277382" y="-2"/>
            <a:ext cx="7882618" cy="1143001"/>
            <a:chOff x="970331" y="0"/>
            <a:chExt cx="2797210" cy="450670"/>
          </a:xfrm>
          <a:solidFill>
            <a:srgbClr val="C5CBDD"/>
          </a:solidFill>
        </p:grpSpPr>
        <p:sp>
          <p:nvSpPr>
            <p:cNvPr id="15" name="Rectangle 14"/>
            <p:cNvSpPr/>
            <p:nvPr userDrawn="1"/>
          </p:nvSpPr>
          <p:spPr>
            <a:xfrm>
              <a:off x="1235075" y="1"/>
              <a:ext cx="2532466" cy="45066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16" name="Trapezoid 15"/>
            <p:cNvSpPr/>
            <p:nvPr userDrawn="1"/>
          </p:nvSpPr>
          <p:spPr>
            <a:xfrm>
              <a:off x="970331" y="0"/>
              <a:ext cx="538043" cy="450669"/>
            </a:xfrm>
            <a:prstGeom prst="trapezoid">
              <a:avLst>
                <a:gd name="adj" fmla="val 32923"/>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sp>
        <p:nvSpPr>
          <p:cNvPr id="13" name="Isosceles Triangle 12"/>
          <p:cNvSpPr/>
          <p:nvPr userDrawn="1"/>
        </p:nvSpPr>
        <p:spPr>
          <a:xfrm flipV="1">
            <a:off x="2277382" y="1"/>
            <a:ext cx="417967" cy="571498"/>
          </a:xfrm>
          <a:prstGeom prst="triangle">
            <a:avLst/>
          </a:prstGeom>
          <a:solidFill>
            <a:srgbClr val="E1D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62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rgbClr val="DDE0EA"/>
        </a:solidFill>
        <a:effectLst/>
      </p:bgPr>
    </p:bg>
    <p:spTree>
      <p:nvGrpSpPr>
        <p:cNvPr id="1" name=""/>
        <p:cNvGrpSpPr/>
        <p:nvPr/>
      </p:nvGrpSpPr>
      <p:grpSpPr>
        <a:xfrm>
          <a:off x="0" y="0"/>
          <a:ext cx="0" cy="0"/>
          <a:chOff x="0" y="0"/>
          <a:chExt cx="0" cy="0"/>
        </a:xfrm>
      </p:grpSpPr>
      <p:sp>
        <p:nvSpPr>
          <p:cNvPr id="8" name="Rectangle 7"/>
          <p:cNvSpPr/>
          <p:nvPr userDrawn="1"/>
        </p:nvSpPr>
        <p:spPr>
          <a:xfrm>
            <a:off x="1" y="0"/>
            <a:ext cx="10160001" cy="5715000"/>
          </a:xfrm>
          <a:prstGeom prst="rect">
            <a:avLst/>
          </a:prstGeom>
          <a:solidFill>
            <a:srgbClr val="C5CB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grpSp>
        <p:nvGrpSpPr>
          <p:cNvPr id="9" name="Group 8"/>
          <p:cNvGrpSpPr/>
          <p:nvPr userDrawn="1"/>
        </p:nvGrpSpPr>
        <p:grpSpPr>
          <a:xfrm flipV="1">
            <a:off x="897938" y="-2"/>
            <a:ext cx="9262062" cy="450669"/>
            <a:chOff x="970331" y="0"/>
            <a:chExt cx="8335874" cy="450670"/>
          </a:xfrm>
          <a:solidFill>
            <a:srgbClr val="DDE0EA"/>
          </a:solidFill>
        </p:grpSpPr>
        <p:sp>
          <p:nvSpPr>
            <p:cNvPr id="10" name="Rectangle 9"/>
            <p:cNvSpPr/>
            <p:nvPr userDrawn="1"/>
          </p:nvSpPr>
          <p:spPr>
            <a:xfrm>
              <a:off x="1235075" y="1"/>
              <a:ext cx="8071130" cy="45066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13" name="Trapezoid 12"/>
            <p:cNvSpPr/>
            <p:nvPr userDrawn="1"/>
          </p:nvSpPr>
          <p:spPr>
            <a:xfrm>
              <a:off x="970331" y="0"/>
              <a:ext cx="538043" cy="450669"/>
            </a:xfrm>
            <a:prstGeom prst="trapezoid">
              <a:avLst>
                <a:gd name="adj" fmla="val 32923"/>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sp>
        <p:nvSpPr>
          <p:cNvPr id="11" name="Title 1"/>
          <p:cNvSpPr>
            <a:spLocks noGrp="1"/>
          </p:cNvSpPr>
          <p:nvPr>
            <p:ph type="title" hasCustomPrompt="1"/>
          </p:nvPr>
        </p:nvSpPr>
        <p:spPr>
          <a:xfrm>
            <a:off x="1078146" y="1976903"/>
            <a:ext cx="7035743" cy="1524000"/>
          </a:xfrm>
        </p:spPr>
        <p:txBody>
          <a:bodyPr lIns="0" rIns="0" anchor="t">
            <a:normAutofit/>
          </a:bodyPr>
          <a:lstStyle>
            <a:lvl1pPr algn="l">
              <a:lnSpc>
                <a:spcPct val="80000"/>
              </a:lnSpc>
              <a:defRPr sz="4000" b="1" cap="all">
                <a:solidFill>
                  <a:srgbClr val="0F1541"/>
                </a:solidFill>
                <a:latin typeface="Arial" panose="020B0604020202020204" pitchFamily="34" charset="0"/>
                <a:cs typeface="Arial" panose="020B0604020202020204" pitchFamily="34" charset="0"/>
              </a:defRPr>
            </a:lvl1pPr>
          </a:lstStyle>
          <a:p>
            <a:r>
              <a:rPr lang="en-US" dirty="0"/>
              <a:t>Click to add title</a:t>
            </a:r>
          </a:p>
        </p:txBody>
      </p:sp>
      <p:sp>
        <p:nvSpPr>
          <p:cNvPr id="12" name="Text Placeholder 2"/>
          <p:cNvSpPr>
            <a:spLocks noGrp="1"/>
          </p:cNvSpPr>
          <p:nvPr>
            <p:ph type="body" idx="1" hasCustomPrompt="1"/>
          </p:nvPr>
        </p:nvSpPr>
        <p:spPr>
          <a:xfrm>
            <a:off x="1078146" y="3653303"/>
            <a:ext cx="7035743" cy="609600"/>
          </a:xfrm>
        </p:spPr>
        <p:txBody>
          <a:bodyPr lIns="0" rIns="0" anchor="b"/>
          <a:lstStyle>
            <a:lvl1pPr marL="0" indent="0">
              <a:buNone/>
              <a:defRPr sz="2000">
                <a:solidFill>
                  <a:schemeClr val="bg2"/>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subtitle</a:t>
            </a:r>
          </a:p>
        </p:txBody>
      </p:sp>
    </p:spTree>
    <p:extLst>
      <p:ext uri="{BB962C8B-B14F-4D97-AF65-F5344CB8AC3E}">
        <p14:creationId xmlns:p14="http://schemas.microsoft.com/office/powerpoint/2010/main" val="171169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Click To Add Title</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00433A8-B688-449B-9BF8-ABB176901726}" type="slidenum">
              <a:rPr lang="en-US" smtClean="0"/>
              <a:pPr/>
              <a:t>‹#›</a:t>
            </a:fld>
            <a:endParaRPr lang="en-US" dirty="0"/>
          </a:p>
        </p:txBody>
      </p:sp>
      <p:sp>
        <p:nvSpPr>
          <p:cNvPr id="7" name="Content Placeholder 6"/>
          <p:cNvSpPr>
            <a:spLocks noGrp="1"/>
          </p:cNvSpPr>
          <p:nvPr>
            <p:ph sz="quarter" idx="13" hasCustomPrompt="1"/>
          </p:nvPr>
        </p:nvSpPr>
        <p:spPr>
          <a:xfrm>
            <a:off x="555413" y="1371599"/>
            <a:ext cx="9096587" cy="397677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insert text or media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05862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1.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1078146" y="620395"/>
            <a:ext cx="8573854" cy="678360"/>
          </a:xfrm>
          <a:prstGeom prst="rect">
            <a:avLst/>
          </a:prstGeom>
          <a:noFill/>
          <a:ln>
            <a:noFill/>
          </a:ln>
        </p:spPr>
        <p:txBody>
          <a:bodyPr spcFirstLastPara="1" wrap="square" lIns="0" tIns="0" rIns="91425" bIns="45700" anchor="t" anchorCtr="0">
            <a:noAutofit/>
          </a:bodyPr>
          <a:lstStyle>
            <a:lvl1pPr marR="0" lvl="0" algn="l" rtl="0">
              <a:lnSpc>
                <a:spcPct val="100000"/>
              </a:lnSpc>
              <a:spcBef>
                <a:spcPts val="0"/>
              </a:spcBef>
              <a:spcAft>
                <a:spcPts val="0"/>
              </a:spcAft>
              <a:buClr>
                <a:schemeClr val="dk1"/>
              </a:buClr>
              <a:buSzPts val="2400"/>
              <a:buFont typeface="Calibri"/>
              <a:buNone/>
              <a:defRPr sz="2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2"/>
          <p:cNvSpPr txBox="1">
            <a:spLocks noGrp="1"/>
          </p:cNvSpPr>
          <p:nvPr>
            <p:ph type="body" idx="1"/>
          </p:nvPr>
        </p:nvSpPr>
        <p:spPr>
          <a:xfrm>
            <a:off x="1078145" y="1371599"/>
            <a:ext cx="8573856" cy="3971985"/>
          </a:xfrm>
          <a:prstGeom prst="rect">
            <a:avLst/>
          </a:prstGeom>
          <a:noFill/>
          <a:ln>
            <a:noFill/>
          </a:ln>
        </p:spPr>
        <p:txBody>
          <a:bodyPr spcFirstLastPara="1" wrap="square" lIns="0" tIns="0" rIns="91425" bIns="45700" anchor="t" anchorCtr="0">
            <a:noAutofit/>
          </a:bodyPr>
          <a:lstStyle>
            <a:lvl1pPr marL="457200" marR="0" lvl="0" indent="-335280" algn="l" rtl="0">
              <a:lnSpc>
                <a:spcPct val="100000"/>
              </a:lnSpc>
              <a:spcBef>
                <a:spcPts val="0"/>
              </a:spcBef>
              <a:spcAft>
                <a:spcPts val="0"/>
              </a:spcAft>
              <a:buClr>
                <a:srgbClr val="76704C"/>
              </a:buClr>
              <a:buSzPts val="1680"/>
              <a:buFont typeface="Arial"/>
              <a:buChar char="•"/>
              <a:defRPr sz="1679" b="0" i="0" u="none" strike="noStrike" cap="none">
                <a:solidFill>
                  <a:srgbClr val="0F1541"/>
                </a:solidFill>
                <a:latin typeface="Calibri"/>
                <a:ea typeface="Calibri"/>
                <a:cs typeface="Calibri"/>
                <a:sym typeface="Calibri"/>
              </a:defRPr>
            </a:lvl1pPr>
            <a:lvl2pPr marL="914400" marR="0" lvl="1" indent="-297180" algn="l" rtl="0">
              <a:lnSpc>
                <a:spcPct val="100000"/>
              </a:lnSpc>
              <a:spcBef>
                <a:spcPts val="1440"/>
              </a:spcBef>
              <a:spcAft>
                <a:spcPts val="0"/>
              </a:spcAft>
              <a:buClr>
                <a:srgbClr val="76704C"/>
              </a:buClr>
              <a:buSzPts val="1080"/>
              <a:buFont typeface="Noto Sans Symbols"/>
              <a:buChar char="▪"/>
              <a:defRPr sz="1440" b="0" i="0" u="none" strike="noStrike" cap="none">
                <a:solidFill>
                  <a:srgbClr val="0F1541"/>
                </a:solidFill>
                <a:latin typeface="Calibri"/>
                <a:ea typeface="Calibri"/>
                <a:cs typeface="Calibri"/>
                <a:sym typeface="Calibri"/>
              </a:defRPr>
            </a:lvl2pPr>
            <a:lvl3pPr marL="1371600" marR="0" lvl="2" indent="-320039" algn="l" rtl="0">
              <a:lnSpc>
                <a:spcPct val="100000"/>
              </a:lnSpc>
              <a:spcBef>
                <a:spcPts val="1440"/>
              </a:spcBef>
              <a:spcAft>
                <a:spcPts val="0"/>
              </a:spcAft>
              <a:buClr>
                <a:srgbClr val="76704C"/>
              </a:buClr>
              <a:buSzPts val="1440"/>
              <a:buFont typeface="Merriweather Sans"/>
              <a:buChar char="–"/>
              <a:defRPr sz="1440" b="0" i="0" u="none" strike="noStrike" cap="none">
                <a:solidFill>
                  <a:srgbClr val="0F1541"/>
                </a:solidFill>
                <a:latin typeface="Calibri"/>
                <a:ea typeface="Calibri"/>
                <a:cs typeface="Calibri"/>
                <a:sym typeface="Calibri"/>
              </a:defRPr>
            </a:lvl3pPr>
            <a:lvl4pPr marL="1828800" marR="0" lvl="3" indent="-312419" algn="l" rtl="0">
              <a:lnSpc>
                <a:spcPct val="100000"/>
              </a:lnSpc>
              <a:spcBef>
                <a:spcPts val="1440"/>
              </a:spcBef>
              <a:spcAft>
                <a:spcPts val="0"/>
              </a:spcAft>
              <a:buClr>
                <a:srgbClr val="0F1541"/>
              </a:buClr>
              <a:buSzPts val="1320"/>
              <a:buFont typeface="Arial"/>
              <a:buChar char="•"/>
              <a:defRPr sz="1320" b="0" i="0" u="none" strike="noStrike" cap="none">
                <a:solidFill>
                  <a:srgbClr val="0F1541"/>
                </a:solidFill>
                <a:latin typeface="Calibri"/>
                <a:ea typeface="Calibri"/>
                <a:cs typeface="Calibri"/>
                <a:sym typeface="Calibri"/>
              </a:defRPr>
            </a:lvl4pPr>
            <a:lvl5pPr marL="2286000" marR="0" lvl="4" indent="-295656" algn="l" rtl="0">
              <a:lnSpc>
                <a:spcPct val="100000"/>
              </a:lnSpc>
              <a:spcBef>
                <a:spcPts val="1440"/>
              </a:spcBef>
              <a:spcAft>
                <a:spcPts val="0"/>
              </a:spcAft>
              <a:buClr>
                <a:srgbClr val="0F1541"/>
              </a:buClr>
              <a:buSzPts val="1056"/>
              <a:buFont typeface="Noto Sans Symbols"/>
              <a:buChar char="▪"/>
              <a:defRPr sz="1320" b="0" i="0" u="none" strike="noStrike" cap="none">
                <a:solidFill>
                  <a:srgbClr val="0F1541"/>
                </a:solidFill>
                <a:latin typeface="Calibri"/>
                <a:ea typeface="Calibri"/>
                <a:cs typeface="Calibri"/>
                <a:sym typeface="Calibri"/>
              </a:defRPr>
            </a:lvl5pPr>
            <a:lvl6pPr marL="2743200" marR="0" lvl="5" indent="-381000" algn="l" rtl="0">
              <a:lnSpc>
                <a:spcPct val="100000"/>
              </a:lnSpc>
              <a:spcBef>
                <a:spcPts val="144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2" name="Google Shape;12;p42"/>
          <p:cNvSpPr txBox="1">
            <a:spLocks noGrp="1"/>
          </p:cNvSpPr>
          <p:nvPr>
            <p:ph type="dt" idx="10"/>
          </p:nvPr>
        </p:nvSpPr>
        <p:spPr>
          <a:xfrm>
            <a:off x="5542193" y="5444226"/>
            <a:ext cx="2651876" cy="270774"/>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0F154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3" name="Google Shape;13;p42"/>
          <p:cNvSpPr txBox="1">
            <a:spLocks noGrp="1"/>
          </p:cNvSpPr>
          <p:nvPr>
            <p:ph type="ftr" idx="11"/>
          </p:nvPr>
        </p:nvSpPr>
        <p:spPr>
          <a:xfrm>
            <a:off x="1078144" y="5444226"/>
            <a:ext cx="4109807" cy="270774"/>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0F154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 name="Google Shape;14;p42"/>
          <p:cNvSpPr txBox="1">
            <a:spLocks noGrp="1"/>
          </p:cNvSpPr>
          <p:nvPr>
            <p:ph type="sldNum" idx="12"/>
          </p:nvPr>
        </p:nvSpPr>
        <p:spPr>
          <a:xfrm>
            <a:off x="9145460" y="5444226"/>
            <a:ext cx="506541" cy="270774"/>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960"/>
              <a:buFont typeface="Arial"/>
              <a:buNone/>
              <a:defRPr sz="800" b="0" i="0" u="none" strike="noStrike" cap="none">
                <a:solidFill>
                  <a:srgbClr val="0F15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60"/>
              <a:buFont typeface="Arial"/>
              <a:buNone/>
              <a:defRPr sz="800" b="0" i="0" u="none" strike="noStrike" cap="none">
                <a:solidFill>
                  <a:srgbClr val="0F15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60"/>
              <a:buFont typeface="Arial"/>
              <a:buNone/>
              <a:defRPr sz="800" b="0" i="0" u="none" strike="noStrike" cap="none">
                <a:solidFill>
                  <a:srgbClr val="0F15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60"/>
              <a:buFont typeface="Arial"/>
              <a:buNone/>
              <a:defRPr sz="800" b="0" i="0" u="none" strike="noStrike" cap="none">
                <a:solidFill>
                  <a:srgbClr val="0F15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60"/>
              <a:buFont typeface="Arial"/>
              <a:buNone/>
              <a:defRPr sz="800" b="0" i="0" u="none" strike="noStrike" cap="none">
                <a:solidFill>
                  <a:srgbClr val="0F15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60"/>
              <a:buFont typeface="Arial"/>
              <a:buNone/>
              <a:defRPr sz="800" b="0" i="0" u="none" strike="noStrike" cap="none">
                <a:solidFill>
                  <a:srgbClr val="0F15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60"/>
              <a:buFont typeface="Arial"/>
              <a:buNone/>
              <a:defRPr sz="800" b="0" i="0" u="none" strike="noStrike" cap="none">
                <a:solidFill>
                  <a:srgbClr val="0F15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60"/>
              <a:buFont typeface="Arial"/>
              <a:buNone/>
              <a:defRPr sz="800" b="0" i="0" u="none" strike="noStrike" cap="none">
                <a:solidFill>
                  <a:srgbClr val="0F15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60"/>
              <a:buFont typeface="Arial"/>
              <a:buNone/>
              <a:defRPr sz="800" b="0" i="0" u="none" strike="noStrike" cap="none">
                <a:solidFill>
                  <a:srgbClr val="0F1541"/>
                </a:solidFill>
                <a:latin typeface="Calibri"/>
                <a:ea typeface="Calibri"/>
                <a:cs typeface="Calibri"/>
                <a:sym typeface="Calibri"/>
              </a:defRPr>
            </a:lvl9pPr>
          </a:lstStyle>
          <a:p>
            <a:fld id="{00000000-1234-1234-1234-123412341234}" type="slidenum">
              <a:rPr lang="en-US" smtClean="0"/>
              <a:pPr/>
              <a:t>‹#›</a:t>
            </a:fld>
            <a:endParaRPr lang="en-US"/>
          </a:p>
        </p:txBody>
      </p:sp>
      <p:pic>
        <p:nvPicPr>
          <p:cNvPr id="15" name="Google Shape;15;p42"/>
          <p:cNvPicPr preferRelativeResize="0"/>
          <p:nvPr/>
        </p:nvPicPr>
        <p:blipFill rotWithShape="1">
          <a:blip r:embed="rId7">
            <a:alphaModFix/>
          </a:blip>
          <a:srcRect/>
          <a:stretch/>
        </p:blipFill>
        <p:spPr>
          <a:xfrm>
            <a:off x="-1" y="0"/>
            <a:ext cx="1062739" cy="450666"/>
          </a:xfrm>
          <a:prstGeom prst="rect">
            <a:avLst/>
          </a:prstGeom>
          <a:noFill/>
          <a:ln>
            <a:noFill/>
          </a:ln>
        </p:spPr>
      </p:pic>
      <p:grpSp>
        <p:nvGrpSpPr>
          <p:cNvPr id="16" name="Google Shape;16;p42"/>
          <p:cNvGrpSpPr/>
          <p:nvPr/>
        </p:nvGrpSpPr>
        <p:grpSpPr>
          <a:xfrm rot="10800000" flipH="1">
            <a:off x="897938" y="-1"/>
            <a:ext cx="9262064" cy="450669"/>
            <a:chOff x="970331" y="0"/>
            <a:chExt cx="8335874" cy="450670"/>
          </a:xfrm>
        </p:grpSpPr>
        <p:sp>
          <p:nvSpPr>
            <p:cNvPr id="17" name="Google Shape;17;p42"/>
            <p:cNvSpPr/>
            <p:nvPr/>
          </p:nvSpPr>
          <p:spPr>
            <a:xfrm>
              <a:off x="1235075" y="1"/>
              <a:ext cx="8071130" cy="450669"/>
            </a:xfrm>
            <a:prstGeom prst="rect">
              <a:avLst/>
            </a:prstGeom>
            <a:solidFill>
              <a:srgbClr val="C5CB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6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42"/>
            <p:cNvSpPr/>
            <p:nvPr/>
          </p:nvSpPr>
          <p:spPr>
            <a:xfrm>
              <a:off x="970331" y="0"/>
              <a:ext cx="538043" cy="450669"/>
            </a:xfrm>
            <a:prstGeom prst="trapezoid">
              <a:avLst>
                <a:gd name="adj" fmla="val 32923"/>
              </a:avLst>
            </a:prstGeom>
            <a:solidFill>
              <a:srgbClr val="C5CB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60"/>
                <a:buFont typeface="Arial"/>
                <a:buNone/>
              </a:pPr>
              <a:endParaRPr sz="1800" b="0" i="0" u="none" strike="noStrike" cap="none">
                <a:solidFill>
                  <a:schemeClr val="lt1"/>
                </a:solidFill>
                <a:latin typeface="Calibri"/>
                <a:ea typeface="Calibri"/>
                <a:cs typeface="Calibri"/>
                <a:sym typeface="Calibri"/>
              </a:endParaRPr>
            </a:p>
          </p:txBody>
        </p:sp>
      </p:grpSp>
      <p:sp>
        <p:nvSpPr>
          <p:cNvPr id="3" name="MSIPCMContentMarking" descr="{&quot;HashCode&quot;:1068245140,&quot;Placement&quot;:&quot;Header&quot;,&quot;Top&quot;:0.0,&quot;Left&quot;:341.1819,&quot;SlideWidth&quot;:800,&quot;SlideHeight&quot;:450}">
            <a:extLst>
              <a:ext uri="{FF2B5EF4-FFF2-40B4-BE49-F238E27FC236}">
                <a16:creationId xmlns:a16="http://schemas.microsoft.com/office/drawing/2014/main" id="{61403439-4FE6-7197-9964-EFB7D19FE2E3}"/>
              </a:ext>
            </a:extLst>
          </p:cNvPr>
          <p:cNvSpPr txBox="1"/>
          <p:nvPr userDrawn="1"/>
        </p:nvSpPr>
        <p:spPr>
          <a:xfrm>
            <a:off x="4333010" y="0"/>
            <a:ext cx="1493980" cy="228163"/>
          </a:xfrm>
          <a:prstGeom prst="rect">
            <a:avLst/>
          </a:prstGeom>
          <a:noFill/>
        </p:spPr>
        <p:txBody>
          <a:bodyPr vert="horz" wrap="square" lIns="0" tIns="0" rIns="0" bIns="0" rtlCol="0" anchor="ctr" anchorCtr="1">
            <a:spAutoFit/>
          </a:bodyPr>
          <a:lstStyle/>
          <a:p>
            <a:pPr algn="ctr">
              <a:spcBef>
                <a:spcPts val="0"/>
              </a:spcBef>
              <a:spcAft>
                <a:spcPts val="0"/>
              </a:spcAft>
            </a:pPr>
            <a:r>
              <a:rPr lang="en-SG" sz="800">
                <a:solidFill>
                  <a:srgbClr val="000000"/>
                </a:solidFill>
                <a:latin typeface="Calibri" panose="020F0502020204030204" pitchFamily="34" charset="0"/>
              </a:rPr>
              <a:t>SMU Classification: Restricted</a:t>
            </a:r>
          </a:p>
        </p:txBody>
      </p:sp>
    </p:spTree>
    <p:extLst>
      <p:ext uri="{BB962C8B-B14F-4D97-AF65-F5344CB8AC3E}">
        <p14:creationId xmlns:p14="http://schemas.microsoft.com/office/powerpoint/2010/main" val="3071218695"/>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5414" y="620395"/>
            <a:ext cx="9096586" cy="678360"/>
          </a:xfrm>
          <a:prstGeom prst="rect">
            <a:avLst/>
          </a:prstGeom>
        </p:spPr>
        <p:txBody>
          <a:bodyPr vert="horz" lIns="0" tIns="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55413" y="1371600"/>
            <a:ext cx="9096587" cy="3971985"/>
          </a:xfrm>
          <a:prstGeom prst="rect">
            <a:avLst/>
          </a:prstGeom>
        </p:spPr>
        <p:txBody>
          <a:bodyPr vert="horz" lIns="0" tIns="0" rIns="91440" bIns="45720" rtlCol="0" anchor="t">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565406" y="5444226"/>
            <a:ext cx="506541" cy="270774"/>
          </a:xfrm>
          <a:prstGeom prst="rect">
            <a:avLst/>
          </a:prstGeom>
        </p:spPr>
        <p:txBody>
          <a:bodyPr vert="horz" lIns="0" tIns="0" rIns="0" bIns="0" rtlCol="0" anchor="t"/>
          <a:lstStyle>
            <a:lvl1pPr algn="r">
              <a:defRPr sz="800">
                <a:solidFill>
                  <a:srgbClr val="0F1541"/>
                </a:solidFill>
                <a:latin typeface="Arial" panose="020B0604020202020204" pitchFamily="34" charset="0"/>
                <a:cs typeface="Arial" panose="020B0604020202020204" pitchFamily="34" charset="0"/>
              </a:defRPr>
            </a:lvl1pPr>
          </a:lstStyle>
          <a:p>
            <a:fld id="{300433A8-B688-449B-9BF8-ABB176901726}" type="slidenum">
              <a:rPr lang="en-US" smtClean="0"/>
              <a:pPr/>
              <a:t>‹#›</a:t>
            </a:fld>
            <a:endParaRPr lang="en-US" dirty="0"/>
          </a:p>
        </p:txBody>
      </p:sp>
      <p:pic>
        <p:nvPicPr>
          <p:cNvPr id="41" name="Picture 4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 y="0"/>
            <a:ext cx="1062739" cy="450666"/>
          </a:xfrm>
          <a:prstGeom prst="rect">
            <a:avLst/>
          </a:prstGeom>
        </p:spPr>
      </p:pic>
      <p:grpSp>
        <p:nvGrpSpPr>
          <p:cNvPr id="42" name="Group 41"/>
          <p:cNvGrpSpPr/>
          <p:nvPr userDrawn="1"/>
        </p:nvGrpSpPr>
        <p:grpSpPr>
          <a:xfrm flipV="1">
            <a:off x="897938" y="-2"/>
            <a:ext cx="9262062" cy="450669"/>
            <a:chOff x="970331" y="0"/>
            <a:chExt cx="8335874" cy="450670"/>
          </a:xfrm>
          <a:solidFill>
            <a:srgbClr val="C5CBDD"/>
          </a:solidFill>
        </p:grpSpPr>
        <p:sp>
          <p:nvSpPr>
            <p:cNvPr id="44" name="Rectangle 43"/>
            <p:cNvSpPr/>
            <p:nvPr userDrawn="1"/>
          </p:nvSpPr>
          <p:spPr>
            <a:xfrm>
              <a:off x="1235075" y="1"/>
              <a:ext cx="8071130" cy="45066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45" name="Trapezoid 44"/>
            <p:cNvSpPr/>
            <p:nvPr userDrawn="1"/>
          </p:nvSpPr>
          <p:spPr>
            <a:xfrm>
              <a:off x="970331" y="0"/>
              <a:ext cx="538043" cy="450669"/>
            </a:xfrm>
            <a:prstGeom prst="trapezoid">
              <a:avLst>
                <a:gd name="adj" fmla="val 32923"/>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sp>
        <p:nvSpPr>
          <p:cNvPr id="5" name="MSIPCMContentMarking" descr="{&quot;HashCode&quot;:1068245140,&quot;Placement&quot;:&quot;Header&quot;,&quot;Top&quot;:0.0,&quot;Left&quot;:341.1819,&quot;SlideWidth&quot;:800,&quot;SlideHeight&quot;:450}">
            <a:extLst>
              <a:ext uri="{FF2B5EF4-FFF2-40B4-BE49-F238E27FC236}">
                <a16:creationId xmlns:a16="http://schemas.microsoft.com/office/drawing/2014/main" id="{86ED4C5E-1F72-BE54-BDE5-6AE8AD32A585}"/>
              </a:ext>
            </a:extLst>
          </p:cNvPr>
          <p:cNvSpPr txBox="1"/>
          <p:nvPr userDrawn="1"/>
        </p:nvSpPr>
        <p:spPr>
          <a:xfrm>
            <a:off x="4333010" y="0"/>
            <a:ext cx="1493980" cy="228163"/>
          </a:xfrm>
          <a:prstGeom prst="rect">
            <a:avLst/>
          </a:prstGeom>
          <a:noFill/>
        </p:spPr>
        <p:txBody>
          <a:bodyPr vert="horz" wrap="square" lIns="0" tIns="0" rIns="0" bIns="0" rtlCol="0" anchor="ctr" anchorCtr="1">
            <a:spAutoFit/>
          </a:bodyPr>
          <a:lstStyle/>
          <a:p>
            <a:pPr algn="ctr">
              <a:spcBef>
                <a:spcPts val="0"/>
              </a:spcBef>
              <a:spcAft>
                <a:spcPts val="0"/>
              </a:spcAft>
            </a:pPr>
            <a:r>
              <a:rPr lang="en-SG" sz="800">
                <a:solidFill>
                  <a:srgbClr val="000000"/>
                </a:solidFill>
                <a:latin typeface="Calibri" panose="020F0502020204030204" pitchFamily="34" charset="0"/>
              </a:rPr>
              <a:t>SMU Classification: Restricted</a:t>
            </a:r>
          </a:p>
        </p:txBody>
      </p:sp>
    </p:spTree>
    <p:extLst>
      <p:ext uri="{BB962C8B-B14F-4D97-AF65-F5344CB8AC3E}">
        <p14:creationId xmlns:p14="http://schemas.microsoft.com/office/powerpoint/2010/main" val="54636157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hdr="0" dt="0"/>
  <p:txStyles>
    <p:titleStyle>
      <a:lvl1pPr algn="l" defTabSz="914400"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115888" indent="-115888" algn="l" defTabSz="914400" rtl="0" eaLnBrk="1" latinLnBrk="0" hangingPunct="1">
        <a:lnSpc>
          <a:spcPct val="100000"/>
        </a:lnSpc>
        <a:spcBef>
          <a:spcPts val="0"/>
        </a:spcBef>
        <a:spcAft>
          <a:spcPts val="1200"/>
        </a:spcAft>
        <a:buClr>
          <a:srgbClr val="76704C"/>
        </a:buClr>
        <a:buFont typeface="Arial" pitchFamily="34" charset="0"/>
        <a:buChar char="•"/>
        <a:defRPr sz="1400" kern="1200">
          <a:solidFill>
            <a:srgbClr val="0F1541"/>
          </a:solidFill>
          <a:latin typeface="Arial" panose="020B0604020202020204" pitchFamily="34" charset="0"/>
          <a:ea typeface="+mn-ea"/>
          <a:cs typeface="Arial" panose="020B0604020202020204" pitchFamily="34" charset="0"/>
        </a:defRPr>
      </a:lvl1pPr>
      <a:lvl2pPr marL="228600" indent="-114300" algn="l" defTabSz="914400" rtl="0" eaLnBrk="1" latinLnBrk="0" hangingPunct="1">
        <a:lnSpc>
          <a:spcPct val="100000"/>
        </a:lnSpc>
        <a:spcBef>
          <a:spcPts val="0"/>
        </a:spcBef>
        <a:spcAft>
          <a:spcPts val="1200"/>
        </a:spcAft>
        <a:buClr>
          <a:srgbClr val="76704C"/>
        </a:buClr>
        <a:buSzPct val="75000"/>
        <a:buFont typeface="Wingdings" charset="2"/>
        <a:buChar char="§"/>
        <a:defRPr sz="1200" kern="1200">
          <a:solidFill>
            <a:srgbClr val="0F1541"/>
          </a:solidFill>
          <a:latin typeface="Arial" panose="020B0604020202020204" pitchFamily="34" charset="0"/>
          <a:ea typeface="+mn-ea"/>
          <a:cs typeface="Arial" panose="020B0604020202020204" pitchFamily="34" charset="0"/>
        </a:defRPr>
      </a:lvl2pPr>
      <a:lvl3pPr marL="346075" indent="-115888" algn="l" defTabSz="914400" rtl="0" eaLnBrk="1" latinLnBrk="0" hangingPunct="1">
        <a:lnSpc>
          <a:spcPct val="100000"/>
        </a:lnSpc>
        <a:spcBef>
          <a:spcPts val="0"/>
        </a:spcBef>
        <a:spcAft>
          <a:spcPts val="1200"/>
        </a:spcAft>
        <a:buClr>
          <a:srgbClr val="76704C"/>
        </a:buClr>
        <a:buFont typeface="Lucida Grande"/>
        <a:buChar char="–"/>
        <a:defRPr sz="1200" kern="1200">
          <a:solidFill>
            <a:srgbClr val="0F1541"/>
          </a:solidFill>
          <a:latin typeface="Arial" panose="020B0604020202020204" pitchFamily="34" charset="0"/>
          <a:ea typeface="+mn-ea"/>
          <a:cs typeface="Arial" panose="020B0604020202020204" pitchFamily="34" charset="0"/>
        </a:defRPr>
      </a:lvl3pPr>
      <a:lvl4pPr marL="458788" indent="-114300" algn="l" defTabSz="914400" rtl="0" eaLnBrk="1" latinLnBrk="0" hangingPunct="1">
        <a:lnSpc>
          <a:spcPct val="100000"/>
        </a:lnSpc>
        <a:spcBef>
          <a:spcPts val="0"/>
        </a:spcBef>
        <a:spcAft>
          <a:spcPts val="1200"/>
        </a:spcAft>
        <a:buClr>
          <a:srgbClr val="0F1541"/>
        </a:buClr>
        <a:buSzPct val="100000"/>
        <a:buFont typeface="Arial"/>
        <a:buChar char="•"/>
        <a:tabLst/>
        <a:defRPr sz="1100" kern="1200">
          <a:solidFill>
            <a:srgbClr val="0F1541"/>
          </a:solidFill>
          <a:latin typeface="Arial" panose="020B0604020202020204" pitchFamily="34" charset="0"/>
          <a:ea typeface="+mn-ea"/>
          <a:cs typeface="Arial" panose="020B0604020202020204" pitchFamily="34" charset="0"/>
        </a:defRPr>
      </a:lvl4pPr>
      <a:lvl5pPr marL="573088" indent="-114300" algn="l" defTabSz="914400" rtl="0" eaLnBrk="1" latinLnBrk="0" hangingPunct="1">
        <a:lnSpc>
          <a:spcPct val="100000"/>
        </a:lnSpc>
        <a:spcBef>
          <a:spcPts val="0"/>
        </a:spcBef>
        <a:spcAft>
          <a:spcPts val="1200"/>
        </a:spcAft>
        <a:buClr>
          <a:srgbClr val="0F1541"/>
        </a:buClr>
        <a:buSzPct val="80000"/>
        <a:buFont typeface="Wingdings" charset="2"/>
        <a:buChar char="§"/>
        <a:defRPr sz="1100" kern="1200">
          <a:solidFill>
            <a:srgbClr val="0F15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66E0B9A8-CCCF-9F42-FB4F-89151AF01CD2}"/>
              </a:ext>
            </a:extLst>
          </p:cNvPr>
          <p:cNvSpPr txBox="1">
            <a:spLocks noChangeArrowheads="1"/>
          </p:cNvSpPr>
          <p:nvPr/>
        </p:nvSpPr>
        <p:spPr>
          <a:xfrm>
            <a:off x="2368827" y="124240"/>
            <a:ext cx="7702008" cy="65469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761970"/>
            <a:endParaRPr lang="en-US" sz="1550" b="1" kern="0" cap="all" spc="700" dirty="0">
              <a:solidFill>
                <a:srgbClr val="8D6F3F"/>
              </a:solidFill>
              <a:latin typeface="Arial" pitchFamily="34" charset="0"/>
              <a:ea typeface="Segoe UI" pitchFamily="34" charset="0"/>
              <a:cs typeface="Arial" pitchFamily="34" charset="0"/>
            </a:endParaRPr>
          </a:p>
        </p:txBody>
      </p:sp>
      <p:pic>
        <p:nvPicPr>
          <p:cNvPr id="7" name="Picture 6" descr="A tall building in a city&#10;&#10;Description automatically generated with low confidence">
            <a:extLst>
              <a:ext uri="{FF2B5EF4-FFF2-40B4-BE49-F238E27FC236}">
                <a16:creationId xmlns:a16="http://schemas.microsoft.com/office/drawing/2014/main" id="{F9E0C728-5DEC-FA93-4032-03F3564E921C}"/>
              </a:ext>
            </a:extLst>
          </p:cNvPr>
          <p:cNvPicPr>
            <a:picLocks noChangeAspect="1"/>
          </p:cNvPicPr>
          <p:nvPr/>
        </p:nvPicPr>
        <p:blipFill rotWithShape="1">
          <a:blip r:embed="rId2">
            <a:extLst>
              <a:ext uri="{28A0092B-C50C-407E-A947-70E740481C1C}">
                <a14:useLocalDpi xmlns:a14="http://schemas.microsoft.com/office/drawing/2010/main" val="0"/>
              </a:ext>
            </a:extLst>
          </a:blip>
          <a:srcRect l="28859"/>
          <a:stretch/>
        </p:blipFill>
        <p:spPr>
          <a:xfrm>
            <a:off x="0" y="1094962"/>
            <a:ext cx="10160000" cy="4620038"/>
          </a:xfrm>
          <a:prstGeom prst="rect">
            <a:avLst/>
          </a:prstGeom>
        </p:spPr>
      </p:pic>
      <p:sp>
        <p:nvSpPr>
          <p:cNvPr id="2" name="Title 1">
            <a:extLst>
              <a:ext uri="{FF2B5EF4-FFF2-40B4-BE49-F238E27FC236}">
                <a16:creationId xmlns:a16="http://schemas.microsoft.com/office/drawing/2014/main" id="{2CE90DFC-B2A0-8077-9707-81F51AD61C62}"/>
              </a:ext>
            </a:extLst>
          </p:cNvPr>
          <p:cNvSpPr txBox="1">
            <a:spLocks/>
          </p:cNvSpPr>
          <p:nvPr/>
        </p:nvSpPr>
        <p:spPr>
          <a:xfrm>
            <a:off x="1914964" y="243923"/>
            <a:ext cx="6742707" cy="779858"/>
          </a:xfrm>
          <a:prstGeom prst="roundRect">
            <a:avLst/>
          </a:prstGeom>
          <a:noFill/>
        </p:spPr>
        <p:txBody>
          <a:bodyPr vert="horz" lIns="0" tIns="0" rIns="0" bIns="0" rtlCol="0" anchor="t">
            <a:normAutofit/>
          </a:bodyPr>
          <a:lstStyle>
            <a:lvl1pPr algn="l" defTabSz="914400" rtl="0" eaLnBrk="1" latinLnBrk="0" hangingPunct="1">
              <a:spcBef>
                <a:spcPct val="0"/>
              </a:spcBef>
              <a:buNone/>
              <a:defRPr sz="2600" b="1" i="0"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E1D5F"/>
                </a:solidFill>
                <a:effectLst/>
                <a:uLnTx/>
                <a:uFillTx/>
                <a:latin typeface="Arial" panose="020B0604020202020204" pitchFamily="34" charset="0"/>
                <a:ea typeface="+mj-ea"/>
                <a:cs typeface="Arial" panose="020B0604020202020204" pitchFamily="34" charset="0"/>
              </a:rPr>
              <a:t>AI &amp; The Future of Learning</a:t>
            </a:r>
          </a:p>
        </p:txBody>
      </p:sp>
      <p:pic>
        <p:nvPicPr>
          <p:cNvPr id="4" name="Picture 3" descr="A logo with black text&#10;&#10;Description automatically generated">
            <a:extLst>
              <a:ext uri="{FF2B5EF4-FFF2-40B4-BE49-F238E27FC236}">
                <a16:creationId xmlns:a16="http://schemas.microsoft.com/office/drawing/2014/main" id="{8B03422D-8B80-D3CD-982E-FA6FCFA9256D}"/>
              </a:ext>
            </a:extLst>
          </p:cNvPr>
          <p:cNvPicPr>
            <a:picLocks noChangeAspect="1"/>
          </p:cNvPicPr>
          <p:nvPr/>
        </p:nvPicPr>
        <p:blipFill rotWithShape="1">
          <a:blip r:embed="rId3">
            <a:extLst>
              <a:ext uri="{28A0092B-C50C-407E-A947-70E740481C1C}">
                <a14:useLocalDpi xmlns:a14="http://schemas.microsoft.com/office/drawing/2010/main" val="0"/>
              </a:ext>
            </a:extLst>
          </a:blip>
          <a:srcRect r="60545"/>
          <a:stretch/>
        </p:blipFill>
        <p:spPr>
          <a:xfrm>
            <a:off x="8823292" y="1"/>
            <a:ext cx="1336707" cy="1094962"/>
          </a:xfrm>
          <a:prstGeom prst="rect">
            <a:avLst/>
          </a:prstGeom>
        </p:spPr>
      </p:pic>
    </p:spTree>
    <p:extLst>
      <p:ext uri="{BB962C8B-B14F-4D97-AF65-F5344CB8AC3E}">
        <p14:creationId xmlns:p14="http://schemas.microsoft.com/office/powerpoint/2010/main" val="4237479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6ECDD-6F7F-1C43-ECEC-860FB9F0679A}"/>
              </a:ext>
            </a:extLst>
          </p:cNvPr>
          <p:cNvSpPr>
            <a:spLocks noGrp="1"/>
          </p:cNvSpPr>
          <p:nvPr>
            <p:ph type="title"/>
          </p:nvPr>
        </p:nvSpPr>
        <p:spPr>
          <a:xfrm>
            <a:off x="1143000" y="666750"/>
            <a:ext cx="8001000" cy="1238250"/>
          </a:xfrm>
        </p:spPr>
        <p:txBody>
          <a:bodyPr/>
          <a:lstStyle/>
          <a:p>
            <a:r>
              <a:rPr lang="en-SG" dirty="0"/>
              <a:t>1. How do we think about AI?</a:t>
            </a:r>
          </a:p>
        </p:txBody>
      </p:sp>
      <p:sp>
        <p:nvSpPr>
          <p:cNvPr id="3" name="Content Placeholder 2">
            <a:extLst>
              <a:ext uri="{FF2B5EF4-FFF2-40B4-BE49-F238E27FC236}">
                <a16:creationId xmlns:a16="http://schemas.microsoft.com/office/drawing/2014/main" id="{EDA6C8EC-DBE4-7646-E8E2-98562D0E098C}"/>
              </a:ext>
            </a:extLst>
          </p:cNvPr>
          <p:cNvSpPr>
            <a:spLocks noGrp="1"/>
          </p:cNvSpPr>
          <p:nvPr>
            <p:ph idx="1"/>
          </p:nvPr>
        </p:nvSpPr>
        <p:spPr/>
        <p:txBody>
          <a:bodyPr/>
          <a:lstStyle/>
          <a:p>
            <a:endParaRPr lang="en-SG" dirty="0"/>
          </a:p>
        </p:txBody>
      </p:sp>
    </p:spTree>
    <p:extLst>
      <p:ext uri="{BB962C8B-B14F-4D97-AF65-F5344CB8AC3E}">
        <p14:creationId xmlns:p14="http://schemas.microsoft.com/office/powerpoint/2010/main" val="622586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D70D308-6D2A-FF34-A498-ADD23233D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722" y="-177800"/>
            <a:ext cx="13772443" cy="7746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96821ED-F3A8-016D-877E-EFA189D5C4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2109"/>
          <a:stretch/>
        </p:blipFill>
        <p:spPr bwMode="auto">
          <a:xfrm>
            <a:off x="-5762027" y="-3147542"/>
            <a:ext cx="21811054" cy="12010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FCB884-07D5-1A7F-F77C-AFA1274D9973}"/>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4AA0E307-AA9A-5C94-28D2-1CD543E4A82F}"/>
              </a:ext>
            </a:extLst>
          </p:cNvPr>
          <p:cNvSpPr>
            <a:spLocks noGrp="1"/>
          </p:cNvSpPr>
          <p:nvPr>
            <p:ph idx="1"/>
          </p:nvPr>
        </p:nvSpPr>
        <p:spPr/>
        <p:txBody>
          <a:bodyPr/>
          <a:lstStyle/>
          <a:p>
            <a:endParaRPr lang="en-SG"/>
          </a:p>
        </p:txBody>
      </p:sp>
    </p:spTree>
    <p:extLst>
      <p:ext uri="{BB962C8B-B14F-4D97-AF65-F5344CB8AC3E}">
        <p14:creationId xmlns:p14="http://schemas.microsoft.com/office/powerpoint/2010/main" val="172592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0"/>
                                        </p:tgtEl>
                                      </p:cBhvr>
                                      <p:by x="400000" y="400000"/>
                                    </p:animScale>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6" presetClass="emph" presetSubtype="0" fill="hold" nodeType="afterEffect">
                                  <p:stCondLst>
                                    <p:cond delay="0"/>
                                  </p:stCondLst>
                                  <p:childTnLst>
                                    <p:animScale>
                                      <p:cBhvr>
                                        <p:cTn id="13" dur="2000" fill="hold"/>
                                        <p:tgtEl>
                                          <p:spTgt spid="4"/>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881B-5EF0-BEC9-5F08-34CE61FB01FC}"/>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7147DCE3-D33C-92E0-E507-9030997DB271}"/>
              </a:ext>
            </a:extLst>
          </p:cNvPr>
          <p:cNvSpPr>
            <a:spLocks noGrp="1"/>
          </p:cNvSpPr>
          <p:nvPr>
            <p:ph idx="1"/>
          </p:nvPr>
        </p:nvSpPr>
        <p:spPr/>
        <p:txBody>
          <a:bodyPr/>
          <a:lstStyle/>
          <a:p>
            <a:endParaRPr lang="en-SG"/>
          </a:p>
        </p:txBody>
      </p:sp>
      <p:pic>
        <p:nvPicPr>
          <p:cNvPr id="4100" name="Picture 4" descr="undefined">
            <a:extLst>
              <a:ext uri="{FF2B5EF4-FFF2-40B4-BE49-F238E27FC236}">
                <a16:creationId xmlns:a16="http://schemas.microsoft.com/office/drawing/2014/main" id="{3A9BED25-A768-3151-9564-52F96C723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090" y="0"/>
            <a:ext cx="5080000" cy="72379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0976C10-E200-680E-0D1F-A1EDDDD55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673660"/>
            <a:ext cx="5080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B763C14-B712-454F-67D4-5C1AC5930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6529"/>
            <a:ext cx="5078090" cy="283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37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83096-ADE2-C94C-366E-94CF0282BFC1}"/>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D5CF08D7-3DA5-9EBC-F282-BF01774E8923}"/>
              </a:ext>
            </a:extLst>
          </p:cNvPr>
          <p:cNvSpPr>
            <a:spLocks noGrp="1"/>
          </p:cNvSpPr>
          <p:nvPr>
            <p:ph idx="1"/>
          </p:nvPr>
        </p:nvSpPr>
        <p:spPr/>
        <p:txBody>
          <a:bodyPr/>
          <a:lstStyle/>
          <a:p>
            <a:endParaRPr lang="en-SG" dirty="0"/>
          </a:p>
        </p:txBody>
      </p:sp>
      <p:pic>
        <p:nvPicPr>
          <p:cNvPr id="3078" name="Picture 6">
            <a:extLst>
              <a:ext uri="{FF2B5EF4-FFF2-40B4-BE49-F238E27FC236}">
                <a16:creationId xmlns:a16="http://schemas.microsoft.com/office/drawing/2014/main" id="{20BF508F-464A-8AF7-29C8-F3B964B11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9677"/>
            <a:ext cx="10160000" cy="467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60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3821-8F60-4802-BC06-E2160ADADC15}"/>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E57D5239-91CF-4725-B829-6FEC7F358DF2}"/>
              </a:ext>
            </a:extLst>
          </p:cNvPr>
          <p:cNvSpPr>
            <a:spLocks noGrp="1"/>
          </p:cNvSpPr>
          <p:nvPr>
            <p:ph idx="1"/>
          </p:nvPr>
        </p:nvSpPr>
        <p:spPr/>
        <p:txBody>
          <a:bodyPr/>
          <a:lstStyle/>
          <a:p>
            <a:endParaRPr lang="en-SG"/>
          </a:p>
        </p:txBody>
      </p:sp>
      <p:pic>
        <p:nvPicPr>
          <p:cNvPr id="5124" name="Picture 4">
            <a:extLst>
              <a:ext uri="{FF2B5EF4-FFF2-40B4-BE49-F238E27FC236}">
                <a16:creationId xmlns:a16="http://schemas.microsoft.com/office/drawing/2014/main" id="{BE9095E0-4F25-ECAE-47BD-EAB2A19E6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590" y="0"/>
            <a:ext cx="3550056" cy="5755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043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6ECDD-6F7F-1C43-ECEC-860FB9F0679A}"/>
              </a:ext>
            </a:extLst>
          </p:cNvPr>
          <p:cNvSpPr>
            <a:spLocks noGrp="1"/>
          </p:cNvSpPr>
          <p:nvPr>
            <p:ph type="title"/>
          </p:nvPr>
        </p:nvSpPr>
        <p:spPr>
          <a:xfrm>
            <a:off x="1143000" y="666750"/>
            <a:ext cx="8001000" cy="1238250"/>
          </a:xfrm>
        </p:spPr>
        <p:txBody>
          <a:bodyPr/>
          <a:lstStyle/>
          <a:p>
            <a:r>
              <a:rPr lang="en-SG" dirty="0"/>
              <a:t>2. How do we measure AI?</a:t>
            </a:r>
          </a:p>
        </p:txBody>
      </p:sp>
      <p:sp>
        <p:nvSpPr>
          <p:cNvPr id="3" name="Content Placeholder 2">
            <a:extLst>
              <a:ext uri="{FF2B5EF4-FFF2-40B4-BE49-F238E27FC236}">
                <a16:creationId xmlns:a16="http://schemas.microsoft.com/office/drawing/2014/main" id="{EDA6C8EC-DBE4-7646-E8E2-98562D0E098C}"/>
              </a:ext>
            </a:extLst>
          </p:cNvPr>
          <p:cNvSpPr>
            <a:spLocks noGrp="1"/>
          </p:cNvSpPr>
          <p:nvPr>
            <p:ph idx="1"/>
          </p:nvPr>
        </p:nvSpPr>
        <p:spPr/>
        <p:txBody>
          <a:bodyPr/>
          <a:lstStyle/>
          <a:p>
            <a:endParaRPr lang="en-SG" dirty="0"/>
          </a:p>
        </p:txBody>
      </p:sp>
    </p:spTree>
    <p:extLst>
      <p:ext uri="{BB962C8B-B14F-4D97-AF65-F5344CB8AC3E}">
        <p14:creationId xmlns:p14="http://schemas.microsoft.com/office/powerpoint/2010/main" val="805591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E61A4-E137-4D65-7E8D-0CE5D013CAE3}"/>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A87AEB1F-6CC8-3264-AE72-D1DB0B963F7F}"/>
              </a:ext>
            </a:extLst>
          </p:cNvPr>
          <p:cNvSpPr>
            <a:spLocks noGrp="1"/>
          </p:cNvSpPr>
          <p:nvPr>
            <p:ph idx="1"/>
          </p:nvPr>
        </p:nvSpPr>
        <p:spPr/>
        <p:txBody>
          <a:bodyPr/>
          <a:lstStyle/>
          <a:p>
            <a:endParaRPr lang="en-SG"/>
          </a:p>
        </p:txBody>
      </p:sp>
      <p:pic>
        <p:nvPicPr>
          <p:cNvPr id="7170" name="Picture 2">
            <a:extLst>
              <a:ext uri="{FF2B5EF4-FFF2-40B4-BE49-F238E27FC236}">
                <a16:creationId xmlns:a16="http://schemas.microsoft.com/office/drawing/2014/main" id="{21B4A20D-B2D4-0F81-9CD5-48BDD5C97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9" y="0"/>
            <a:ext cx="10205357"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001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8BB-3232-C00F-54ED-D48263155D2B}"/>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1FB5A08E-459F-AFF9-4AD0-5D4B2EED3814}"/>
              </a:ext>
            </a:extLst>
          </p:cNvPr>
          <p:cNvSpPr>
            <a:spLocks noGrp="1"/>
          </p:cNvSpPr>
          <p:nvPr>
            <p:ph idx="1"/>
          </p:nvPr>
        </p:nvSpPr>
        <p:spPr/>
        <p:txBody>
          <a:bodyPr/>
          <a:lstStyle/>
          <a:p>
            <a:endParaRPr lang="en-SG"/>
          </a:p>
        </p:txBody>
      </p:sp>
      <p:pic>
        <p:nvPicPr>
          <p:cNvPr id="6146" name="Picture 2">
            <a:extLst>
              <a:ext uri="{FF2B5EF4-FFF2-40B4-BE49-F238E27FC236}">
                <a16:creationId xmlns:a16="http://schemas.microsoft.com/office/drawing/2014/main" id="{A61A257F-F4C4-7761-2BFA-ECEB5EC38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08" y="0"/>
            <a:ext cx="8948806" cy="5708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689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32A79-DB2D-CAF3-25DC-7C6348AA1B56}"/>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390FE2D2-6B27-E93A-EF8C-B856B072C470}"/>
              </a:ext>
            </a:extLst>
          </p:cNvPr>
          <p:cNvSpPr>
            <a:spLocks noGrp="1"/>
          </p:cNvSpPr>
          <p:nvPr>
            <p:ph idx="1"/>
          </p:nvPr>
        </p:nvSpPr>
        <p:spPr/>
        <p:txBody>
          <a:bodyPr/>
          <a:lstStyle/>
          <a:p>
            <a:endParaRPr lang="en-SG"/>
          </a:p>
        </p:txBody>
      </p:sp>
      <p:pic>
        <p:nvPicPr>
          <p:cNvPr id="8194" name="Picture 2">
            <a:extLst>
              <a:ext uri="{FF2B5EF4-FFF2-40B4-BE49-F238E27FC236}">
                <a16:creationId xmlns:a16="http://schemas.microsoft.com/office/drawing/2014/main" id="{7F243B2B-EFFC-0D3F-F1AD-88475AA51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16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175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17576-85E4-AFAE-A0BA-92A0E4DDBB73}"/>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EEAD5E90-21C9-03A7-9181-1A8837F087BC}"/>
              </a:ext>
            </a:extLst>
          </p:cNvPr>
          <p:cNvSpPr>
            <a:spLocks noGrp="1"/>
          </p:cNvSpPr>
          <p:nvPr>
            <p:ph idx="1"/>
          </p:nvPr>
        </p:nvSpPr>
        <p:spPr/>
        <p:txBody>
          <a:bodyPr/>
          <a:lstStyle/>
          <a:p>
            <a:endParaRPr lang="en-SG"/>
          </a:p>
        </p:txBody>
      </p:sp>
      <p:pic>
        <p:nvPicPr>
          <p:cNvPr id="9218" name="Picture 2">
            <a:extLst>
              <a:ext uri="{FF2B5EF4-FFF2-40B4-BE49-F238E27FC236}">
                <a16:creationId xmlns:a16="http://schemas.microsoft.com/office/drawing/2014/main" id="{0F7F8BF9-E0B5-473C-D364-7A13AB7AF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6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870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A2A77D-D687-443E-1C94-D3A037D93014}"/>
              </a:ext>
            </a:extLst>
          </p:cNvPr>
          <p:cNvSpPr>
            <a:spLocks noGrp="1"/>
          </p:cNvSpPr>
          <p:nvPr>
            <p:ph type="sldNum" idx="12"/>
          </p:nvPr>
        </p:nvSpPr>
        <p:spPr/>
        <p:txBody>
          <a:bodyPr/>
          <a:lstStyle/>
          <a:p>
            <a:fld id="{00000000-1234-1234-1234-123412341234}" type="slidenum">
              <a:rPr lang="en-US" smtClean="0"/>
              <a:pPr/>
              <a:t>2</a:t>
            </a:fld>
            <a:endParaRPr lang="en-US"/>
          </a:p>
        </p:txBody>
      </p:sp>
      <p:pic>
        <p:nvPicPr>
          <p:cNvPr id="8" name="Picture 7" descr="A logo with black text&#10;&#10;Description automatically generated">
            <a:extLst>
              <a:ext uri="{FF2B5EF4-FFF2-40B4-BE49-F238E27FC236}">
                <a16:creationId xmlns:a16="http://schemas.microsoft.com/office/drawing/2014/main" id="{E5687C51-47E0-5E8B-DED6-853DB066279C}"/>
              </a:ext>
            </a:extLst>
          </p:cNvPr>
          <p:cNvPicPr>
            <a:picLocks noChangeAspect="1"/>
          </p:cNvPicPr>
          <p:nvPr/>
        </p:nvPicPr>
        <p:blipFill rotWithShape="1">
          <a:blip r:embed="rId2">
            <a:extLst>
              <a:ext uri="{28A0092B-C50C-407E-A947-70E740481C1C}">
                <a14:useLocalDpi xmlns:a14="http://schemas.microsoft.com/office/drawing/2010/main" val="0"/>
              </a:ext>
            </a:extLst>
          </a:blip>
          <a:srcRect r="60545"/>
          <a:stretch/>
        </p:blipFill>
        <p:spPr>
          <a:xfrm>
            <a:off x="9517292" y="1"/>
            <a:ext cx="642707" cy="526472"/>
          </a:xfrm>
          <a:prstGeom prst="rect">
            <a:avLst/>
          </a:prstGeom>
        </p:spPr>
      </p:pic>
      <p:graphicFrame>
        <p:nvGraphicFramePr>
          <p:cNvPr id="9" name="Diagram 8">
            <a:extLst>
              <a:ext uri="{FF2B5EF4-FFF2-40B4-BE49-F238E27FC236}">
                <a16:creationId xmlns:a16="http://schemas.microsoft.com/office/drawing/2014/main" id="{A2E8E143-CD69-09FC-D3B6-6BAE9048756D}"/>
              </a:ext>
            </a:extLst>
          </p:cNvPr>
          <p:cNvGraphicFramePr/>
          <p:nvPr>
            <p:extLst>
              <p:ext uri="{D42A27DB-BD31-4B8C-83A1-F6EECF244321}">
                <p14:modId xmlns:p14="http://schemas.microsoft.com/office/powerpoint/2010/main" val="296822581"/>
              </p:ext>
            </p:extLst>
          </p:nvPr>
        </p:nvGraphicFramePr>
        <p:xfrm>
          <a:off x="1693333" y="599722"/>
          <a:ext cx="6773333" cy="4515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1425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6ECDD-6F7F-1C43-ECEC-860FB9F0679A}"/>
              </a:ext>
            </a:extLst>
          </p:cNvPr>
          <p:cNvSpPr>
            <a:spLocks noGrp="1"/>
          </p:cNvSpPr>
          <p:nvPr>
            <p:ph type="title"/>
          </p:nvPr>
        </p:nvSpPr>
        <p:spPr>
          <a:xfrm>
            <a:off x="1143000" y="666750"/>
            <a:ext cx="8001000" cy="1238250"/>
          </a:xfrm>
        </p:spPr>
        <p:txBody>
          <a:bodyPr/>
          <a:lstStyle/>
          <a:p>
            <a:r>
              <a:rPr lang="en-SG" dirty="0"/>
              <a:t>3. How do we live with AI?</a:t>
            </a:r>
          </a:p>
        </p:txBody>
      </p:sp>
      <p:sp>
        <p:nvSpPr>
          <p:cNvPr id="3" name="Content Placeholder 2">
            <a:extLst>
              <a:ext uri="{FF2B5EF4-FFF2-40B4-BE49-F238E27FC236}">
                <a16:creationId xmlns:a16="http://schemas.microsoft.com/office/drawing/2014/main" id="{EDA6C8EC-DBE4-7646-E8E2-98562D0E098C}"/>
              </a:ext>
            </a:extLst>
          </p:cNvPr>
          <p:cNvSpPr>
            <a:spLocks noGrp="1"/>
          </p:cNvSpPr>
          <p:nvPr>
            <p:ph idx="1"/>
          </p:nvPr>
        </p:nvSpPr>
        <p:spPr/>
        <p:txBody>
          <a:bodyPr/>
          <a:lstStyle/>
          <a:p>
            <a:endParaRPr lang="en-SG" dirty="0"/>
          </a:p>
        </p:txBody>
      </p:sp>
    </p:spTree>
    <p:extLst>
      <p:ext uri="{BB962C8B-B14F-4D97-AF65-F5344CB8AC3E}">
        <p14:creationId xmlns:p14="http://schemas.microsoft.com/office/powerpoint/2010/main" val="4060419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0562" y="685801"/>
            <a:ext cx="4913313" cy="5317957"/>
          </a:xfrm>
        </p:spPr>
        <p:txBody>
          <a:bodyPr>
            <a:noAutofit/>
          </a:bodyPr>
          <a:lstStyle/>
          <a:p>
            <a:pPr marL="380985" indent="-380985">
              <a:buFont typeface="+mj-lt"/>
              <a:buAutoNum type="arabicPeriod"/>
            </a:pPr>
            <a:r>
              <a:rPr lang="en-SG" sz="2333" dirty="0"/>
              <a:t>A robot may not </a:t>
            </a:r>
            <a:r>
              <a:rPr lang="en-SG" sz="2333" b="1" dirty="0"/>
              <a:t>injure a human being </a:t>
            </a:r>
            <a:r>
              <a:rPr lang="en-SG" sz="2333" dirty="0"/>
              <a:t>or, through inaction, allow a human being to come to harm.</a:t>
            </a:r>
          </a:p>
          <a:p>
            <a:pPr marL="380985" indent="-380985">
              <a:buFont typeface="+mj-lt"/>
              <a:buAutoNum type="arabicPeriod"/>
            </a:pPr>
            <a:r>
              <a:rPr lang="en-SG" sz="2333" dirty="0"/>
              <a:t>A robot must </a:t>
            </a:r>
            <a:r>
              <a:rPr lang="en-SG" sz="2333" b="1" dirty="0"/>
              <a:t>obey the orders given it </a:t>
            </a:r>
            <a:r>
              <a:rPr lang="en-SG" sz="2333" dirty="0"/>
              <a:t>by human beings except where such orders would conflict with the First Law.</a:t>
            </a:r>
          </a:p>
          <a:p>
            <a:pPr marL="380985" indent="-380985">
              <a:buFont typeface="+mj-lt"/>
              <a:buAutoNum type="arabicPeriod"/>
            </a:pPr>
            <a:r>
              <a:rPr lang="en-SG" sz="2333" dirty="0"/>
              <a:t>A robot must </a:t>
            </a:r>
            <a:r>
              <a:rPr lang="en-SG" sz="2333" b="1" dirty="0"/>
              <a:t>protect its own existence </a:t>
            </a:r>
            <a:r>
              <a:rPr lang="en-SG" sz="2333" dirty="0"/>
              <a:t>as long as such protection does not conflict with the First or Second Law.</a:t>
            </a:r>
          </a:p>
        </p:txBody>
      </p:sp>
      <p:pic>
        <p:nvPicPr>
          <p:cNvPr id="1026" name="Picture 2" descr="Isaac Asimov, Runaround, Relatos de misterio, Tales of mystery, Relatos de terror, Horror stories, Short stories, Science fiction stories, Anthology of horror, Antología de terror, Anthology of mystery, Antología de misterio, Scary stories, Scary Tales, Salomé Guadalupe Ingel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6522" y="685801"/>
            <a:ext cx="3229639" cy="4552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394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42CC-4E8D-B0EE-3ED6-0B3B935682BE}"/>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AF1D8387-0732-8076-972A-BDACE6F1ACD0}"/>
              </a:ext>
            </a:extLst>
          </p:cNvPr>
          <p:cNvSpPr>
            <a:spLocks noGrp="1"/>
          </p:cNvSpPr>
          <p:nvPr>
            <p:ph idx="1"/>
          </p:nvPr>
        </p:nvSpPr>
        <p:spPr/>
        <p:txBody>
          <a:bodyPr/>
          <a:lstStyle/>
          <a:p>
            <a:endParaRPr lang="en-SG"/>
          </a:p>
        </p:txBody>
      </p:sp>
      <p:pic>
        <p:nvPicPr>
          <p:cNvPr id="10242" name="Picture 2">
            <a:extLst>
              <a:ext uri="{FF2B5EF4-FFF2-40B4-BE49-F238E27FC236}">
                <a16:creationId xmlns:a16="http://schemas.microsoft.com/office/drawing/2014/main" id="{7871D375-9841-FAF5-023A-580EF399C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810" y="-7308"/>
            <a:ext cx="8459165" cy="572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513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49B7BAFC-E97E-4081-9113-7008D2B952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2507" y="1004006"/>
            <a:ext cx="6705600" cy="5802490"/>
          </a:xfrm>
          <a:scene3d>
            <a:camera prst="orthographicFront">
              <a:rot lat="0" lon="0" rev="0"/>
            </a:camera>
            <a:lightRig rig="threePt" dir="t"/>
          </a:scene3d>
        </p:spPr>
      </p:pic>
      <p:sp>
        <p:nvSpPr>
          <p:cNvPr id="4" name="Slide Number Placeholder 3"/>
          <p:cNvSpPr>
            <a:spLocks noGrp="1"/>
          </p:cNvSpPr>
          <p:nvPr>
            <p:ph type="sldNum" sz="quarter" idx="12"/>
          </p:nvPr>
        </p:nvSpPr>
        <p:spPr>
          <a:xfrm>
            <a:off x="9472736" y="6453386"/>
            <a:ext cx="1596292" cy="404614"/>
          </a:xfrm>
          <a:prstGeom prst="rect">
            <a:avLst/>
          </a:prstGeom>
        </p:spPr>
        <p:txBody>
          <a:bodyPr vert="horz" lIns="91440" tIns="45720" rIns="91440" bIns="45720" rtlCol="0" anchor="ctr"/>
          <a:lstStyle>
            <a:defPPr>
              <a:defRPr lang="en-US"/>
            </a:defPPr>
            <a:lvl1pPr marL="0" algn="r" defTabSz="457200" rtl="0" eaLnBrk="1" latinLnBrk="0" hangingPunct="1">
              <a:defRPr sz="12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80985">
              <a:defRPr/>
            </a:pPr>
            <a:fld id="{36B268A1-A3D2-4589-86B1-8679836BCECD}" type="slidenum">
              <a:rPr lang="en-SG" smtClean="0"/>
              <a:pPr/>
              <a:t>23</a:t>
            </a:fld>
            <a:endParaRPr lang="en-SG" sz="1000">
              <a:solidFill>
                <a:srgbClr val="191B0E"/>
              </a:solidFill>
              <a:latin typeface="Franklin Gothic Book" panose="020B0503020102020204"/>
            </a:endParaRPr>
          </a:p>
        </p:txBody>
      </p:sp>
      <p:graphicFrame>
        <p:nvGraphicFramePr>
          <p:cNvPr id="5" name="Object 4"/>
          <p:cNvGraphicFramePr>
            <a:graphicFrameLocks noChangeAspect="1"/>
          </p:cNvGraphicFramePr>
          <p:nvPr/>
        </p:nvGraphicFramePr>
        <p:xfrm>
          <a:off x="7143751" y="0"/>
          <a:ext cx="3016250" cy="4575968"/>
        </p:xfrm>
        <a:graphic>
          <a:graphicData uri="http://schemas.openxmlformats.org/presentationml/2006/ole">
            <mc:AlternateContent xmlns:mc="http://schemas.openxmlformats.org/markup-compatibility/2006">
              <mc:Choice xmlns:v="urn:schemas-microsoft-com:vml" Requires="v">
                <p:oleObj name="Acrobat Document" r:id="rId4" imgW="3345003" imgH="5074636" progId="Acrobat.Document.DC">
                  <p:embed/>
                </p:oleObj>
              </mc:Choice>
              <mc:Fallback>
                <p:oleObj name="Acrobat Document" r:id="rId4" imgW="3345003" imgH="5074636" progId="Acrobat.Document.DC">
                  <p:embed/>
                  <p:pic>
                    <p:nvPicPr>
                      <p:cNvPr id="5" name="Object 4"/>
                      <p:cNvPicPr/>
                      <p:nvPr/>
                    </p:nvPicPr>
                    <p:blipFill>
                      <a:blip r:embed="rId5"/>
                      <a:stretch>
                        <a:fillRect/>
                      </a:stretch>
                    </p:blipFill>
                    <p:spPr>
                      <a:xfrm>
                        <a:off x="7143751" y="0"/>
                        <a:ext cx="3016250" cy="4575968"/>
                      </a:xfrm>
                      <a:prstGeom prst="rect">
                        <a:avLst/>
                      </a:prstGeom>
                    </p:spPr>
                  </p:pic>
                </p:oleObj>
              </mc:Fallback>
            </mc:AlternateContent>
          </a:graphicData>
        </a:graphic>
      </p:graphicFrame>
      <p:pic>
        <p:nvPicPr>
          <p:cNvPr id="6" name="Picture 2">
            <a:extLst>
              <a:ext uri="{FF2B5EF4-FFF2-40B4-BE49-F238E27FC236}">
                <a16:creationId xmlns:a16="http://schemas.microsoft.com/office/drawing/2014/main" id="{795DE2B7-CE89-2261-09B2-1E855DDABD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016251" cy="46519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B068E7D-97CA-45B1-A63F-FAC671E577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8342" y="3526244"/>
            <a:ext cx="2191658" cy="2191658"/>
          </a:xfrm>
          <a:prstGeom prst="rect">
            <a:avLst/>
          </a:prstGeom>
        </p:spPr>
      </p:pic>
      <p:pic>
        <p:nvPicPr>
          <p:cNvPr id="10" name="Picture 9">
            <a:extLst>
              <a:ext uri="{FF2B5EF4-FFF2-40B4-BE49-F238E27FC236}">
                <a16:creationId xmlns:a16="http://schemas.microsoft.com/office/drawing/2014/main" id="{FCBCDBB7-637A-486B-870E-BDB28EDE95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523342"/>
            <a:ext cx="2191658" cy="2191658"/>
          </a:xfrm>
          <a:prstGeom prst="rect">
            <a:avLst/>
          </a:prstGeom>
        </p:spPr>
      </p:pic>
    </p:spTree>
    <p:extLst>
      <p:ext uri="{BB962C8B-B14F-4D97-AF65-F5344CB8AC3E}">
        <p14:creationId xmlns:p14="http://schemas.microsoft.com/office/powerpoint/2010/main" val="223944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C9791-AEF5-BB83-FB98-16E83B69025B}"/>
              </a:ext>
            </a:extLst>
          </p:cNvPr>
          <p:cNvSpPr>
            <a:spLocks noGrp="1"/>
          </p:cNvSpPr>
          <p:nvPr>
            <p:ph type="title"/>
          </p:nvPr>
        </p:nvSpPr>
        <p:spPr>
          <a:xfrm>
            <a:off x="394317" y="826990"/>
            <a:ext cx="3866228" cy="312104"/>
          </a:xfrm>
        </p:spPr>
        <p:txBody>
          <a:bodyPr anchor="ctr"/>
          <a:lstStyle/>
          <a:p>
            <a:r>
              <a:rPr lang="en-SG" sz="2400" dirty="0">
                <a:solidFill>
                  <a:srgbClr val="987D4D"/>
                </a:solidFill>
                <a:latin typeface="+mj-lt"/>
                <a:cs typeface="Calibri" panose="020F0502020204030204" pitchFamily="34" charset="0"/>
              </a:rPr>
              <a:t>On SMU</a:t>
            </a:r>
          </a:p>
        </p:txBody>
      </p:sp>
      <p:sp>
        <p:nvSpPr>
          <p:cNvPr id="16" name="Title 1">
            <a:extLst>
              <a:ext uri="{FF2B5EF4-FFF2-40B4-BE49-F238E27FC236}">
                <a16:creationId xmlns:a16="http://schemas.microsoft.com/office/drawing/2014/main" id="{49F3C1B0-FDB4-5C39-D04D-FC9AE651E7D6}"/>
              </a:ext>
            </a:extLst>
          </p:cNvPr>
          <p:cNvSpPr txBox="1">
            <a:spLocks/>
          </p:cNvSpPr>
          <p:nvPr/>
        </p:nvSpPr>
        <p:spPr>
          <a:xfrm>
            <a:off x="4435438" y="1149472"/>
            <a:ext cx="5055543" cy="1919465"/>
          </a:xfrm>
          <a:prstGeom prst="rect">
            <a:avLst/>
          </a:prstGeom>
          <a:noFill/>
          <a:ln>
            <a:noFill/>
          </a:ln>
        </p:spPr>
        <p:txBody>
          <a:bodyPr spcFirstLastPara="1" wrap="square" lIns="0" tIns="0"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libri"/>
              <a:buNone/>
              <a:defRPr sz="2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71450" indent="-171450">
              <a:spcBef>
                <a:spcPts val="450"/>
              </a:spcBef>
              <a:spcAft>
                <a:spcPts val="450"/>
              </a:spcAft>
              <a:buClr>
                <a:srgbClr val="1C1C1C"/>
              </a:buClr>
              <a:buFont typeface="Arial" panose="020B0604020202020204" pitchFamily="34" charset="0"/>
              <a:buChar char="•"/>
            </a:pPr>
            <a:r>
              <a:rPr lang="en-SG" sz="1350" kern="0" dirty="0">
                <a:solidFill>
                  <a:srgbClr val="000000"/>
                </a:solidFill>
                <a:latin typeface="+mj-lt"/>
                <a:cs typeface="Calibri" panose="020F0502020204030204" pitchFamily="34" charset="0"/>
              </a:rPr>
              <a:t>Young</a:t>
            </a:r>
            <a:r>
              <a:rPr lang="en-SG" sz="1350" b="0" kern="0" dirty="0">
                <a:solidFill>
                  <a:srgbClr val="000000"/>
                </a:solidFill>
                <a:latin typeface="+mj-lt"/>
                <a:cs typeface="Calibri" panose="020F0502020204030204" pitchFamily="34" charset="0"/>
              </a:rPr>
              <a:t> university (Established 2000)</a:t>
            </a:r>
          </a:p>
          <a:p>
            <a:pPr marL="171450" indent="-171450">
              <a:spcBef>
                <a:spcPts val="450"/>
              </a:spcBef>
              <a:spcAft>
                <a:spcPts val="450"/>
              </a:spcAft>
              <a:buClr>
                <a:srgbClr val="1C1C1C"/>
              </a:buClr>
              <a:buFont typeface="Arial" panose="020B0604020202020204" pitchFamily="34" charset="0"/>
              <a:buChar char="•"/>
            </a:pPr>
            <a:r>
              <a:rPr lang="en-SG" sz="1500" kern="0" dirty="0">
                <a:solidFill>
                  <a:srgbClr val="000000"/>
                </a:solidFill>
                <a:latin typeface="+mj-lt"/>
                <a:cs typeface="Calibri" panose="020F0502020204030204" pitchFamily="34" charset="0"/>
              </a:rPr>
              <a:t>420+ faculty (2/3 tenure + 1/3 term track)</a:t>
            </a:r>
            <a:endParaRPr lang="en-SG" sz="1200" kern="0" dirty="0">
              <a:solidFill>
                <a:srgbClr val="000000"/>
              </a:solidFill>
              <a:latin typeface="+mj-lt"/>
              <a:cs typeface="Calibri" panose="020F0502020204030204" pitchFamily="34" charset="0"/>
            </a:endParaRPr>
          </a:p>
          <a:p>
            <a:pPr marL="171450" indent="-171450">
              <a:spcBef>
                <a:spcPts val="450"/>
              </a:spcBef>
              <a:spcAft>
                <a:spcPts val="450"/>
              </a:spcAft>
              <a:buClr>
                <a:srgbClr val="1C1C1C"/>
              </a:buClr>
              <a:buFont typeface="Arial" panose="020B0604020202020204" pitchFamily="34" charset="0"/>
              <a:buChar char="•"/>
            </a:pPr>
            <a:r>
              <a:rPr lang="en-SG" sz="1350" kern="0" dirty="0">
                <a:solidFill>
                  <a:srgbClr val="000000"/>
                </a:solidFill>
                <a:latin typeface="+mj-lt"/>
                <a:cs typeface="Calibri" panose="020F0502020204030204" pitchFamily="34" charset="0"/>
              </a:rPr>
              <a:t>Focused on how human societies organise well, including in successful scaling of new tech</a:t>
            </a:r>
          </a:p>
          <a:p>
            <a:pPr marL="171450" indent="-171450">
              <a:spcBef>
                <a:spcPts val="450"/>
              </a:spcBef>
              <a:spcAft>
                <a:spcPts val="450"/>
              </a:spcAft>
              <a:buClr>
                <a:srgbClr val="1C1C1C"/>
              </a:buClr>
              <a:buFont typeface="Arial" panose="020B0604020202020204" pitchFamily="34" charset="0"/>
              <a:buChar char="•"/>
            </a:pPr>
            <a:r>
              <a:rPr lang="en-SG" sz="1350" b="0" kern="0" dirty="0">
                <a:solidFill>
                  <a:srgbClr val="000000"/>
                </a:solidFill>
                <a:latin typeface="+mj-lt"/>
                <a:cs typeface="Calibri" panose="020F0502020204030204" pitchFamily="34" charset="0"/>
              </a:rPr>
              <a:t>Legal and regulatory systems, financial systems, urban systems, business models, economic and incentive structures, individual and societal psychology, and our digital and information infrastructure and its interfaces with humans</a:t>
            </a:r>
          </a:p>
        </p:txBody>
      </p:sp>
      <p:grpSp>
        <p:nvGrpSpPr>
          <p:cNvPr id="37" name="Group 36">
            <a:extLst>
              <a:ext uri="{FF2B5EF4-FFF2-40B4-BE49-F238E27FC236}">
                <a16:creationId xmlns:a16="http://schemas.microsoft.com/office/drawing/2014/main" id="{0D145E11-710B-2BAF-54C6-97B7D4C8B867}"/>
              </a:ext>
            </a:extLst>
          </p:cNvPr>
          <p:cNvGrpSpPr>
            <a:grpSpLocks noChangeAspect="1"/>
          </p:cNvGrpSpPr>
          <p:nvPr/>
        </p:nvGrpSpPr>
        <p:grpSpPr>
          <a:xfrm>
            <a:off x="64233" y="1332019"/>
            <a:ext cx="3873224" cy="3546955"/>
            <a:chOff x="-3067536" y="1833069"/>
            <a:chExt cx="2385671" cy="2184707"/>
          </a:xfrm>
        </p:grpSpPr>
        <p:graphicFrame>
          <p:nvGraphicFramePr>
            <p:cNvPr id="25" name="Chart 24">
              <a:extLst>
                <a:ext uri="{FF2B5EF4-FFF2-40B4-BE49-F238E27FC236}">
                  <a16:creationId xmlns:a16="http://schemas.microsoft.com/office/drawing/2014/main" id="{CF678746-8748-97E0-D481-2C5050360CDB}"/>
                </a:ext>
              </a:extLst>
            </p:cNvPr>
            <p:cNvGraphicFramePr/>
            <p:nvPr/>
          </p:nvGraphicFramePr>
          <p:xfrm>
            <a:off x="-3067536" y="1833069"/>
            <a:ext cx="2385671" cy="2184707"/>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73B29F88-2C9C-C980-EBFE-2F3206589F4D}"/>
                </a:ext>
              </a:extLst>
            </p:cNvPr>
            <p:cNvSpPr txBox="1"/>
            <p:nvPr/>
          </p:nvSpPr>
          <p:spPr>
            <a:xfrm rot="2092510">
              <a:off x="-1642339" y="2222945"/>
              <a:ext cx="371238" cy="151874"/>
            </a:xfrm>
            <a:prstGeom prst="rect">
              <a:avLst/>
            </a:prstGeom>
            <a:noFill/>
          </p:spPr>
          <p:txBody>
            <a:bodyPr wrap="square" rtlCol="0">
              <a:prstTxWarp prst="textArchUp">
                <a:avLst/>
              </a:prstTxWarp>
              <a:spAutoFit/>
            </a:bodyPr>
            <a:lstStyle/>
            <a:p>
              <a:pPr algn="ctr"/>
              <a:r>
                <a:rPr lang="en-US" sz="1050" b="1" dirty="0">
                  <a:solidFill>
                    <a:srgbClr val="FFFFFF"/>
                  </a:solidFill>
                  <a:latin typeface="+mj-lt"/>
                  <a:cs typeface="Arial" panose="020B0604020202020204" pitchFamily="34" charset="0"/>
                </a:rPr>
                <a:t>LAW</a:t>
              </a:r>
            </a:p>
          </p:txBody>
        </p:sp>
        <p:sp>
          <p:nvSpPr>
            <p:cNvPr id="27" name="TextBox 26">
              <a:extLst>
                <a:ext uri="{FF2B5EF4-FFF2-40B4-BE49-F238E27FC236}">
                  <a16:creationId xmlns:a16="http://schemas.microsoft.com/office/drawing/2014/main" id="{F4AA17D8-ED67-8477-DEF3-4543B4292284}"/>
                </a:ext>
              </a:extLst>
            </p:cNvPr>
            <p:cNvSpPr txBox="1"/>
            <p:nvPr/>
          </p:nvSpPr>
          <p:spPr>
            <a:xfrm rot="19885033">
              <a:off x="-1834406" y="3471410"/>
              <a:ext cx="781212" cy="147220"/>
            </a:xfrm>
            <a:prstGeom prst="rect">
              <a:avLst/>
            </a:prstGeom>
            <a:noFill/>
          </p:spPr>
          <p:txBody>
            <a:bodyPr wrap="square" rtlCol="0">
              <a:prstTxWarp prst="textArchDown">
                <a:avLst/>
              </a:prstTxWarp>
              <a:spAutoFit/>
            </a:bodyPr>
            <a:lstStyle/>
            <a:p>
              <a:pPr algn="ctr"/>
              <a:r>
                <a:rPr lang="en-US" sz="1050" b="1" dirty="0">
                  <a:solidFill>
                    <a:srgbClr val="FFFFFF"/>
                  </a:solidFill>
                  <a:latin typeface="+mj-lt"/>
                  <a:cs typeface="Arial" panose="020B0604020202020204" pitchFamily="34" charset="0"/>
                </a:rPr>
                <a:t>ECONOMICS</a:t>
              </a:r>
            </a:p>
          </p:txBody>
        </p:sp>
        <p:sp>
          <p:nvSpPr>
            <p:cNvPr id="28" name="TextBox 27">
              <a:extLst>
                <a:ext uri="{FF2B5EF4-FFF2-40B4-BE49-F238E27FC236}">
                  <a16:creationId xmlns:a16="http://schemas.microsoft.com/office/drawing/2014/main" id="{C6D70798-461A-4C10-7538-D68F1835300B}"/>
                </a:ext>
              </a:extLst>
            </p:cNvPr>
            <p:cNvSpPr txBox="1"/>
            <p:nvPr/>
          </p:nvSpPr>
          <p:spPr>
            <a:xfrm rot="16200000">
              <a:off x="-1679412" y="2832029"/>
              <a:ext cx="1003320" cy="151874"/>
            </a:xfrm>
            <a:prstGeom prst="rect">
              <a:avLst/>
            </a:prstGeom>
            <a:noFill/>
          </p:spPr>
          <p:txBody>
            <a:bodyPr wrap="square" rtlCol="0">
              <a:prstTxWarp prst="textArchDown">
                <a:avLst/>
              </a:prstTxWarp>
              <a:spAutoFit/>
            </a:bodyPr>
            <a:lstStyle/>
            <a:p>
              <a:pPr algn="ctr"/>
              <a:r>
                <a:rPr lang="en-US" sz="1050" b="1" dirty="0">
                  <a:solidFill>
                    <a:srgbClr val="FFFFFF"/>
                  </a:solidFill>
                  <a:latin typeface="+mj-lt"/>
                  <a:cs typeface="Arial" panose="020B0604020202020204" pitchFamily="34" charset="0"/>
                </a:rPr>
                <a:t>SOCIAL</a:t>
              </a:r>
            </a:p>
            <a:p>
              <a:pPr algn="ctr"/>
              <a:r>
                <a:rPr lang="en-US" sz="1050" b="1" dirty="0">
                  <a:solidFill>
                    <a:srgbClr val="FFFFFF"/>
                  </a:solidFill>
                  <a:latin typeface="+mj-lt"/>
                  <a:cs typeface="Arial" panose="020B0604020202020204" pitchFamily="34" charset="0"/>
                </a:rPr>
                <a:t> SCIENCES</a:t>
              </a:r>
            </a:p>
          </p:txBody>
        </p:sp>
        <p:sp>
          <p:nvSpPr>
            <p:cNvPr id="29" name="TextBox 28">
              <a:extLst>
                <a:ext uri="{FF2B5EF4-FFF2-40B4-BE49-F238E27FC236}">
                  <a16:creationId xmlns:a16="http://schemas.microsoft.com/office/drawing/2014/main" id="{5B83938A-DCD9-1757-64D5-B1EDD86997D4}"/>
                </a:ext>
              </a:extLst>
            </p:cNvPr>
            <p:cNvSpPr txBox="1"/>
            <p:nvPr/>
          </p:nvSpPr>
          <p:spPr>
            <a:xfrm rot="19732033">
              <a:off x="-2495745" y="2200937"/>
              <a:ext cx="632613" cy="151874"/>
            </a:xfrm>
            <a:prstGeom prst="rect">
              <a:avLst/>
            </a:prstGeom>
            <a:noFill/>
          </p:spPr>
          <p:txBody>
            <a:bodyPr wrap="square" rtlCol="0">
              <a:prstTxWarp prst="textArchUp">
                <a:avLst/>
              </a:prstTxWarp>
              <a:spAutoFit/>
            </a:bodyPr>
            <a:lstStyle/>
            <a:p>
              <a:pPr algn="ctr"/>
              <a:r>
                <a:rPr lang="en-US" sz="1050" b="1" dirty="0">
                  <a:solidFill>
                    <a:srgbClr val="FFFFFF"/>
                  </a:solidFill>
                  <a:latin typeface="+mj-lt"/>
                  <a:cs typeface="Arial" panose="020B0604020202020204" pitchFamily="34" charset="0"/>
                </a:rPr>
                <a:t>BUSINESS</a:t>
              </a:r>
            </a:p>
          </p:txBody>
        </p:sp>
        <p:sp>
          <p:nvSpPr>
            <p:cNvPr id="30" name="TextBox 29">
              <a:extLst>
                <a:ext uri="{FF2B5EF4-FFF2-40B4-BE49-F238E27FC236}">
                  <a16:creationId xmlns:a16="http://schemas.microsoft.com/office/drawing/2014/main" id="{C0C2E185-3856-B082-18BB-456F64D11555}"/>
                </a:ext>
              </a:extLst>
            </p:cNvPr>
            <p:cNvSpPr txBox="1"/>
            <p:nvPr/>
          </p:nvSpPr>
          <p:spPr>
            <a:xfrm rot="16200000">
              <a:off x="-2992038" y="2801905"/>
              <a:ext cx="937599" cy="147220"/>
            </a:xfrm>
            <a:prstGeom prst="rect">
              <a:avLst/>
            </a:prstGeom>
            <a:noFill/>
          </p:spPr>
          <p:txBody>
            <a:bodyPr wrap="square" rtlCol="0">
              <a:prstTxWarp prst="textArchUp">
                <a:avLst/>
              </a:prstTxWarp>
              <a:spAutoFit/>
            </a:bodyPr>
            <a:lstStyle/>
            <a:p>
              <a:pPr algn="ctr"/>
              <a:r>
                <a:rPr lang="en-US" sz="1050" b="1" dirty="0">
                  <a:solidFill>
                    <a:srgbClr val="FFFFFF"/>
                  </a:solidFill>
                  <a:latin typeface="+mj-lt"/>
                  <a:cs typeface="Arial" panose="020B0604020202020204" pitchFamily="34" charset="0"/>
                </a:rPr>
                <a:t>ACCOUNTING</a:t>
              </a:r>
            </a:p>
          </p:txBody>
        </p:sp>
        <p:sp>
          <p:nvSpPr>
            <p:cNvPr id="31" name="TextBox 30">
              <a:extLst>
                <a:ext uri="{FF2B5EF4-FFF2-40B4-BE49-F238E27FC236}">
                  <a16:creationId xmlns:a16="http://schemas.microsoft.com/office/drawing/2014/main" id="{D5742171-602D-9E25-AA17-92FEC5FFFC66}"/>
                </a:ext>
              </a:extLst>
            </p:cNvPr>
            <p:cNvSpPr txBox="1"/>
            <p:nvPr/>
          </p:nvSpPr>
          <p:spPr>
            <a:xfrm rot="1676346">
              <a:off x="-2532465" y="3243497"/>
              <a:ext cx="808391" cy="253123"/>
            </a:xfrm>
            <a:prstGeom prst="rect">
              <a:avLst/>
            </a:prstGeom>
            <a:noFill/>
          </p:spPr>
          <p:txBody>
            <a:bodyPr wrap="square" rtlCol="0">
              <a:prstTxWarp prst="textArchDown">
                <a:avLst/>
              </a:prstTxWarp>
              <a:spAutoFit/>
            </a:bodyPr>
            <a:lstStyle/>
            <a:p>
              <a:pPr algn="ctr"/>
              <a:r>
                <a:rPr lang="en-US" sz="1050" b="1" dirty="0">
                  <a:solidFill>
                    <a:srgbClr val="FFFFFF"/>
                  </a:solidFill>
                  <a:latin typeface="+mj-lt"/>
                  <a:cs typeface="Arial" panose="020B0604020202020204" pitchFamily="34" charset="0"/>
                </a:rPr>
                <a:t>COMPUTING &amp; </a:t>
              </a:r>
            </a:p>
            <a:p>
              <a:pPr algn="ctr"/>
              <a:r>
                <a:rPr lang="en-US" sz="1050" b="1" dirty="0">
                  <a:solidFill>
                    <a:srgbClr val="FFFFFF"/>
                  </a:solidFill>
                  <a:latin typeface="+mj-lt"/>
                  <a:cs typeface="Arial" panose="020B0604020202020204" pitchFamily="34" charset="0"/>
                </a:rPr>
                <a:t>INFORMATION</a:t>
              </a:r>
            </a:p>
            <a:p>
              <a:pPr algn="ctr"/>
              <a:r>
                <a:rPr lang="en-US" sz="1050" b="1" dirty="0">
                  <a:solidFill>
                    <a:srgbClr val="FFFFFF"/>
                  </a:solidFill>
                  <a:latin typeface="+mj-lt"/>
                  <a:cs typeface="Arial" panose="020B0604020202020204" pitchFamily="34" charset="0"/>
                </a:rPr>
                <a:t> SYSTEMS</a:t>
              </a:r>
            </a:p>
          </p:txBody>
        </p:sp>
        <p:pic>
          <p:nvPicPr>
            <p:cNvPr id="32" name="Picture 31">
              <a:extLst>
                <a:ext uri="{FF2B5EF4-FFF2-40B4-BE49-F238E27FC236}">
                  <a16:creationId xmlns:a16="http://schemas.microsoft.com/office/drawing/2014/main" id="{84E04438-2BDB-4C47-FEBC-663C8032D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5260" y="2376695"/>
              <a:ext cx="1070977" cy="1070977"/>
            </a:xfrm>
            <a:prstGeom prst="rect">
              <a:avLst/>
            </a:prstGeom>
          </p:spPr>
        </p:pic>
        <p:pic>
          <p:nvPicPr>
            <p:cNvPr id="33" name="Picture 32">
              <a:extLst>
                <a:ext uri="{FF2B5EF4-FFF2-40B4-BE49-F238E27FC236}">
                  <a16:creationId xmlns:a16="http://schemas.microsoft.com/office/drawing/2014/main" id="{79A0B322-8507-15F0-0AA4-3685E5B3A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070" y="2495098"/>
              <a:ext cx="800525" cy="794550"/>
            </a:xfrm>
            <a:prstGeom prst="rect">
              <a:avLst/>
            </a:prstGeom>
          </p:spPr>
        </p:pic>
        <p:sp>
          <p:nvSpPr>
            <p:cNvPr id="34" name="Circle: Hollow 33">
              <a:extLst>
                <a:ext uri="{FF2B5EF4-FFF2-40B4-BE49-F238E27FC236}">
                  <a16:creationId xmlns:a16="http://schemas.microsoft.com/office/drawing/2014/main" id="{2ED200CF-DC5F-A1CD-5893-C5D2A34C6E5D}"/>
                </a:ext>
              </a:extLst>
            </p:cNvPr>
            <p:cNvSpPr>
              <a:spLocks noChangeAspect="1"/>
            </p:cNvSpPr>
            <p:nvPr/>
          </p:nvSpPr>
          <p:spPr>
            <a:xfrm>
              <a:off x="-2421316" y="2279056"/>
              <a:ext cx="1188720" cy="1188720"/>
            </a:xfrm>
            <a:prstGeom prst="donut">
              <a:avLst>
                <a:gd name="adj" fmla="val 12326"/>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800" dirty="0">
                <a:solidFill>
                  <a:srgbClr val="0E1D5F"/>
                </a:solidFill>
                <a:latin typeface="+mj-lt"/>
              </a:endParaRPr>
            </a:p>
          </p:txBody>
        </p:sp>
        <p:sp>
          <p:nvSpPr>
            <p:cNvPr id="35" name="TextBox 34">
              <a:extLst>
                <a:ext uri="{FF2B5EF4-FFF2-40B4-BE49-F238E27FC236}">
                  <a16:creationId xmlns:a16="http://schemas.microsoft.com/office/drawing/2014/main" id="{48431C9B-F8AE-0AD9-8B5C-A7DC14EFD4BC}"/>
                </a:ext>
              </a:extLst>
            </p:cNvPr>
            <p:cNvSpPr txBox="1"/>
            <p:nvPr/>
          </p:nvSpPr>
          <p:spPr>
            <a:xfrm>
              <a:off x="-2360626" y="2374905"/>
              <a:ext cx="1072408" cy="1081272"/>
            </a:xfrm>
            <a:prstGeom prst="rect">
              <a:avLst/>
            </a:prstGeom>
            <a:noFill/>
            <a:effectLst>
              <a:softEdge rad="12700"/>
            </a:effectLst>
          </p:spPr>
          <p:txBody>
            <a:bodyPr wrap="square" rtlCol="0">
              <a:prstTxWarp prst="textArchUp">
                <a:avLst/>
              </a:prstTxWarp>
              <a:spAutoFit/>
            </a:bodyPr>
            <a:lstStyle/>
            <a:p>
              <a:pPr algn="ctr"/>
              <a:r>
                <a:rPr lang="en-US" sz="1050" b="1" spc="450" dirty="0">
                  <a:solidFill>
                    <a:srgbClr val="FFFFFF"/>
                  </a:solidFill>
                  <a:latin typeface="+mj-lt"/>
                  <a:cs typeface="Arial" panose="020B0604020202020204" pitchFamily="34" charset="0"/>
                </a:rPr>
                <a:t>INTEGRATIVE</a:t>
              </a:r>
            </a:p>
          </p:txBody>
        </p:sp>
        <p:sp>
          <p:nvSpPr>
            <p:cNvPr id="36" name="TextBox 35">
              <a:extLst>
                <a:ext uri="{FF2B5EF4-FFF2-40B4-BE49-F238E27FC236}">
                  <a16:creationId xmlns:a16="http://schemas.microsoft.com/office/drawing/2014/main" id="{2533BE4B-56BA-13E5-B68D-0A504AE44DFD}"/>
                </a:ext>
              </a:extLst>
            </p:cNvPr>
            <p:cNvSpPr txBox="1"/>
            <p:nvPr/>
          </p:nvSpPr>
          <p:spPr>
            <a:xfrm rot="21261658">
              <a:off x="-2343638" y="2337932"/>
              <a:ext cx="1072408" cy="1081272"/>
            </a:xfrm>
            <a:prstGeom prst="rect">
              <a:avLst/>
            </a:prstGeom>
            <a:noFill/>
            <a:effectLst>
              <a:softEdge rad="12700"/>
            </a:effectLst>
          </p:spPr>
          <p:txBody>
            <a:bodyPr wrap="square" rtlCol="0">
              <a:prstTxWarp prst="textArchDown">
                <a:avLst/>
              </a:prstTxWarp>
              <a:spAutoFit/>
            </a:bodyPr>
            <a:lstStyle/>
            <a:p>
              <a:pPr algn="ctr"/>
              <a:r>
                <a:rPr lang="en-US" sz="1050" b="1" spc="450" dirty="0">
                  <a:solidFill>
                    <a:srgbClr val="FFFFFF"/>
                  </a:solidFill>
                  <a:latin typeface="+mj-lt"/>
                  <a:cs typeface="Arial" panose="020B0604020202020204" pitchFamily="34" charset="0"/>
                </a:rPr>
                <a:t>STUDIES</a:t>
              </a:r>
            </a:p>
          </p:txBody>
        </p:sp>
      </p:grpSp>
      <p:sp>
        <p:nvSpPr>
          <p:cNvPr id="4" name="object 57">
            <a:extLst>
              <a:ext uri="{FF2B5EF4-FFF2-40B4-BE49-F238E27FC236}">
                <a16:creationId xmlns:a16="http://schemas.microsoft.com/office/drawing/2014/main" id="{BF6BD8EB-4203-2664-1FA9-F8627177476F}"/>
              </a:ext>
            </a:extLst>
          </p:cNvPr>
          <p:cNvSpPr/>
          <p:nvPr/>
        </p:nvSpPr>
        <p:spPr>
          <a:xfrm>
            <a:off x="4106039" y="4459084"/>
            <a:ext cx="1788422" cy="685800"/>
          </a:xfrm>
          <a:custGeom>
            <a:avLst/>
            <a:gdLst/>
            <a:ahLst/>
            <a:cxnLst/>
            <a:rect l="l" t="t" r="r" b="b"/>
            <a:pathLst>
              <a:path w="1810384" h="901064">
                <a:moveTo>
                  <a:pt x="0" y="680567"/>
                </a:moveTo>
                <a:lnTo>
                  <a:pt x="220306" y="900874"/>
                </a:lnTo>
                <a:lnTo>
                  <a:pt x="1810385" y="900874"/>
                </a:lnTo>
                <a:lnTo>
                  <a:pt x="1810385" y="220306"/>
                </a:lnTo>
                <a:lnTo>
                  <a:pt x="1590078" y="0"/>
                </a:lnTo>
                <a:lnTo>
                  <a:pt x="0" y="0"/>
                </a:lnTo>
                <a:lnTo>
                  <a:pt x="0" y="680567"/>
                </a:lnTo>
                <a:close/>
              </a:path>
            </a:pathLst>
          </a:custGeom>
          <a:ln w="12700">
            <a:solidFill>
              <a:srgbClr val="1E1B58"/>
            </a:solidFill>
          </a:ln>
        </p:spPr>
        <p:txBody>
          <a:bodyPr wrap="square" lIns="0" tIns="0" rIns="0" bIns="0" rtlCol="0"/>
          <a:lstStyle/>
          <a:p>
            <a:endParaRPr sz="1100"/>
          </a:p>
        </p:txBody>
      </p:sp>
      <p:sp>
        <p:nvSpPr>
          <p:cNvPr id="6" name="object 58">
            <a:extLst>
              <a:ext uri="{FF2B5EF4-FFF2-40B4-BE49-F238E27FC236}">
                <a16:creationId xmlns:a16="http://schemas.microsoft.com/office/drawing/2014/main" id="{A4D6203B-9F56-8315-F843-6FD6A74FF96F}"/>
              </a:ext>
            </a:extLst>
          </p:cNvPr>
          <p:cNvSpPr txBox="1"/>
          <p:nvPr/>
        </p:nvSpPr>
        <p:spPr>
          <a:xfrm>
            <a:off x="4359617" y="4628911"/>
            <a:ext cx="1264442" cy="351378"/>
          </a:xfrm>
          <a:prstGeom prst="rect">
            <a:avLst/>
          </a:prstGeom>
        </p:spPr>
        <p:txBody>
          <a:bodyPr vert="horz" wrap="square" lIns="0" tIns="12700" rIns="0" bIns="0" rtlCol="0">
            <a:spAutoFit/>
          </a:bodyPr>
          <a:lstStyle/>
          <a:p>
            <a:pPr algn="ctr">
              <a:spcBef>
                <a:spcPts val="100"/>
              </a:spcBef>
            </a:pPr>
            <a:r>
              <a:rPr sz="1100" spc="-114" dirty="0">
                <a:solidFill>
                  <a:srgbClr val="1C296A"/>
                </a:solidFill>
                <a:latin typeface="Arial" panose="020B0604020202020204" pitchFamily="34" charset="0"/>
                <a:cs typeface="Arial" panose="020B0604020202020204" pitchFamily="34" charset="0"/>
              </a:rPr>
              <a:t>T</a:t>
            </a:r>
            <a:r>
              <a:rPr sz="1100" dirty="0">
                <a:solidFill>
                  <a:srgbClr val="1C296A"/>
                </a:solidFill>
                <a:latin typeface="Arial" panose="020B0604020202020204" pitchFamily="34" charset="0"/>
                <a:cs typeface="Arial" panose="020B0604020202020204" pitchFamily="34" charset="0"/>
              </a:rPr>
              <a:t>ransformative</a:t>
            </a:r>
            <a:endParaRPr sz="1100" dirty="0">
              <a:latin typeface="Arial" panose="020B0604020202020204" pitchFamily="34" charset="0"/>
              <a:cs typeface="Arial" panose="020B0604020202020204" pitchFamily="34" charset="0"/>
            </a:endParaRPr>
          </a:p>
          <a:p>
            <a:pPr algn="ctr">
              <a:lnSpc>
                <a:spcPct val="100000"/>
              </a:lnSpc>
            </a:pPr>
            <a:r>
              <a:rPr sz="1100" b="1" spc="-35" dirty="0">
                <a:solidFill>
                  <a:srgbClr val="1C296A"/>
                </a:solidFill>
                <a:latin typeface="Arial" panose="020B0604020202020204" pitchFamily="34" charset="0"/>
                <a:cs typeface="Arial" panose="020B0604020202020204" pitchFamily="34" charset="0"/>
              </a:rPr>
              <a:t>Education</a:t>
            </a:r>
            <a:endParaRPr sz="1100" dirty="0">
              <a:latin typeface="Arial" panose="020B0604020202020204" pitchFamily="34" charset="0"/>
              <a:cs typeface="Arial" panose="020B0604020202020204" pitchFamily="34" charset="0"/>
            </a:endParaRPr>
          </a:p>
        </p:txBody>
      </p:sp>
      <p:sp>
        <p:nvSpPr>
          <p:cNvPr id="7" name="object 59">
            <a:extLst>
              <a:ext uri="{FF2B5EF4-FFF2-40B4-BE49-F238E27FC236}">
                <a16:creationId xmlns:a16="http://schemas.microsoft.com/office/drawing/2014/main" id="{7E41FFC1-6027-BCC1-19FE-1E0A9D7A0EB8}"/>
              </a:ext>
            </a:extLst>
          </p:cNvPr>
          <p:cNvSpPr/>
          <p:nvPr/>
        </p:nvSpPr>
        <p:spPr>
          <a:xfrm>
            <a:off x="5959600" y="4459084"/>
            <a:ext cx="1787525" cy="685800"/>
          </a:xfrm>
          <a:custGeom>
            <a:avLst/>
            <a:gdLst/>
            <a:ahLst/>
            <a:cxnLst/>
            <a:rect l="l" t="t" r="r" b="b"/>
            <a:pathLst>
              <a:path w="1810384" h="901064">
                <a:moveTo>
                  <a:pt x="0" y="680567"/>
                </a:moveTo>
                <a:lnTo>
                  <a:pt x="220306" y="900874"/>
                </a:lnTo>
                <a:lnTo>
                  <a:pt x="1810385" y="900874"/>
                </a:lnTo>
                <a:lnTo>
                  <a:pt x="1810385" y="220306"/>
                </a:lnTo>
                <a:lnTo>
                  <a:pt x="1590078" y="0"/>
                </a:lnTo>
                <a:lnTo>
                  <a:pt x="0" y="0"/>
                </a:lnTo>
                <a:lnTo>
                  <a:pt x="0" y="680567"/>
                </a:lnTo>
                <a:close/>
              </a:path>
            </a:pathLst>
          </a:custGeom>
          <a:ln w="12700">
            <a:solidFill>
              <a:srgbClr val="1E1B58"/>
            </a:solidFill>
          </a:ln>
        </p:spPr>
        <p:txBody>
          <a:bodyPr wrap="square" lIns="0" tIns="0" rIns="0" bIns="0" rtlCol="0"/>
          <a:lstStyle/>
          <a:p>
            <a:endParaRPr sz="1100"/>
          </a:p>
        </p:txBody>
      </p:sp>
      <p:sp>
        <p:nvSpPr>
          <p:cNvPr id="8" name="object 60">
            <a:extLst>
              <a:ext uri="{FF2B5EF4-FFF2-40B4-BE49-F238E27FC236}">
                <a16:creationId xmlns:a16="http://schemas.microsoft.com/office/drawing/2014/main" id="{F94F0D0A-AE72-D055-CDC4-426E4F068CF6}"/>
              </a:ext>
            </a:extLst>
          </p:cNvPr>
          <p:cNvSpPr txBox="1"/>
          <p:nvPr/>
        </p:nvSpPr>
        <p:spPr>
          <a:xfrm>
            <a:off x="6252334" y="4628911"/>
            <a:ext cx="1209422" cy="351378"/>
          </a:xfrm>
          <a:prstGeom prst="rect">
            <a:avLst/>
          </a:prstGeom>
        </p:spPr>
        <p:txBody>
          <a:bodyPr vert="horz" wrap="square" lIns="0" tIns="12700" rIns="0" bIns="0" rtlCol="0">
            <a:spAutoFit/>
          </a:bodyPr>
          <a:lstStyle/>
          <a:p>
            <a:pPr algn="ctr">
              <a:spcBef>
                <a:spcPts val="100"/>
              </a:spcBef>
            </a:pPr>
            <a:r>
              <a:rPr sz="1100" dirty="0">
                <a:solidFill>
                  <a:srgbClr val="1C296A"/>
                </a:solidFill>
                <a:latin typeface="Arial" panose="020B0604020202020204" pitchFamily="34" charset="0"/>
                <a:cs typeface="Arial" panose="020B0604020202020204" pitchFamily="34" charset="0"/>
              </a:rPr>
              <a:t>Cutting</a:t>
            </a:r>
            <a:r>
              <a:rPr sz="1100" spc="-80" dirty="0">
                <a:solidFill>
                  <a:srgbClr val="1C296A"/>
                </a:solidFill>
                <a:latin typeface="Arial" panose="020B0604020202020204" pitchFamily="34" charset="0"/>
                <a:cs typeface="Arial" panose="020B0604020202020204" pitchFamily="34" charset="0"/>
              </a:rPr>
              <a:t> </a:t>
            </a:r>
            <a:r>
              <a:rPr sz="1100" dirty="0">
                <a:solidFill>
                  <a:srgbClr val="1C296A"/>
                </a:solidFill>
                <a:latin typeface="Arial" panose="020B0604020202020204" pitchFamily="34" charset="0"/>
                <a:cs typeface="Arial" panose="020B0604020202020204" pitchFamily="34" charset="0"/>
              </a:rPr>
              <a:t>Edge</a:t>
            </a:r>
            <a:endParaRPr sz="1100" dirty="0">
              <a:latin typeface="Arial" panose="020B0604020202020204" pitchFamily="34" charset="0"/>
              <a:cs typeface="Arial" panose="020B0604020202020204" pitchFamily="34" charset="0"/>
            </a:endParaRPr>
          </a:p>
          <a:p>
            <a:pPr algn="ctr">
              <a:lnSpc>
                <a:spcPct val="100000"/>
              </a:lnSpc>
            </a:pPr>
            <a:r>
              <a:rPr sz="1100" b="1" dirty="0">
                <a:solidFill>
                  <a:srgbClr val="1C296A"/>
                </a:solidFill>
                <a:latin typeface="Arial" panose="020B0604020202020204" pitchFamily="34" charset="0"/>
                <a:cs typeface="Arial" panose="020B0604020202020204" pitchFamily="34" charset="0"/>
              </a:rPr>
              <a:t>Research</a:t>
            </a:r>
            <a:endParaRPr sz="1100" dirty="0">
              <a:latin typeface="Arial" panose="020B0604020202020204" pitchFamily="34" charset="0"/>
              <a:cs typeface="Arial" panose="020B0604020202020204" pitchFamily="34" charset="0"/>
            </a:endParaRPr>
          </a:p>
        </p:txBody>
      </p:sp>
      <p:sp>
        <p:nvSpPr>
          <p:cNvPr id="10" name="object 61">
            <a:extLst>
              <a:ext uri="{FF2B5EF4-FFF2-40B4-BE49-F238E27FC236}">
                <a16:creationId xmlns:a16="http://schemas.microsoft.com/office/drawing/2014/main" id="{589A2355-3B09-2A43-EAB7-7BE49DD92D74}"/>
              </a:ext>
            </a:extLst>
          </p:cNvPr>
          <p:cNvSpPr/>
          <p:nvPr/>
        </p:nvSpPr>
        <p:spPr>
          <a:xfrm>
            <a:off x="7827878" y="4459084"/>
            <a:ext cx="1792224" cy="685800"/>
          </a:xfrm>
          <a:custGeom>
            <a:avLst/>
            <a:gdLst/>
            <a:ahLst/>
            <a:cxnLst/>
            <a:rect l="l" t="t" r="r" b="b"/>
            <a:pathLst>
              <a:path w="1810384" h="901064">
                <a:moveTo>
                  <a:pt x="0" y="680567"/>
                </a:moveTo>
                <a:lnTo>
                  <a:pt x="220306" y="900874"/>
                </a:lnTo>
                <a:lnTo>
                  <a:pt x="1810385" y="900874"/>
                </a:lnTo>
                <a:lnTo>
                  <a:pt x="1810385" y="220306"/>
                </a:lnTo>
                <a:lnTo>
                  <a:pt x="1590078" y="0"/>
                </a:lnTo>
                <a:lnTo>
                  <a:pt x="0" y="0"/>
                </a:lnTo>
                <a:lnTo>
                  <a:pt x="0" y="680567"/>
                </a:lnTo>
                <a:close/>
              </a:path>
            </a:pathLst>
          </a:custGeom>
          <a:ln w="12700">
            <a:solidFill>
              <a:srgbClr val="1E1B58"/>
            </a:solidFill>
          </a:ln>
        </p:spPr>
        <p:txBody>
          <a:bodyPr wrap="square" lIns="0" tIns="0" rIns="0" bIns="0" rtlCol="0"/>
          <a:lstStyle/>
          <a:p>
            <a:endParaRPr sz="1100"/>
          </a:p>
        </p:txBody>
      </p:sp>
      <p:sp>
        <p:nvSpPr>
          <p:cNvPr id="11" name="object 62">
            <a:extLst>
              <a:ext uri="{FF2B5EF4-FFF2-40B4-BE49-F238E27FC236}">
                <a16:creationId xmlns:a16="http://schemas.microsoft.com/office/drawing/2014/main" id="{C0C56641-2F02-5FE6-D4AA-2080E68FFD74}"/>
              </a:ext>
            </a:extLst>
          </p:cNvPr>
          <p:cNvSpPr txBox="1"/>
          <p:nvPr/>
        </p:nvSpPr>
        <p:spPr>
          <a:xfrm>
            <a:off x="8124607" y="4628911"/>
            <a:ext cx="1194410" cy="351378"/>
          </a:xfrm>
          <a:prstGeom prst="rect">
            <a:avLst/>
          </a:prstGeom>
        </p:spPr>
        <p:txBody>
          <a:bodyPr vert="horz" wrap="square" lIns="0" tIns="12700" rIns="0" bIns="0" rtlCol="0">
            <a:spAutoFit/>
          </a:bodyPr>
          <a:lstStyle/>
          <a:p>
            <a:pPr algn="ctr">
              <a:spcBef>
                <a:spcPts val="100"/>
              </a:spcBef>
            </a:pPr>
            <a:r>
              <a:rPr sz="1100" dirty="0">
                <a:solidFill>
                  <a:srgbClr val="1C296A"/>
                </a:solidFill>
                <a:latin typeface="Arial" panose="020B0604020202020204" pitchFamily="34" charset="0"/>
                <a:cs typeface="Arial" panose="020B0604020202020204" pitchFamily="34" charset="0"/>
              </a:rPr>
              <a:t>Engaged</a:t>
            </a:r>
            <a:endParaRPr sz="1100" dirty="0">
              <a:latin typeface="Arial" panose="020B0604020202020204" pitchFamily="34" charset="0"/>
              <a:cs typeface="Arial" panose="020B0604020202020204" pitchFamily="34" charset="0"/>
            </a:endParaRPr>
          </a:p>
          <a:p>
            <a:pPr algn="ctr">
              <a:lnSpc>
                <a:spcPct val="100000"/>
              </a:lnSpc>
            </a:pPr>
            <a:r>
              <a:rPr sz="1100" b="1" dirty="0">
                <a:solidFill>
                  <a:srgbClr val="1C296A"/>
                </a:solidFill>
                <a:latin typeface="Arial" panose="020B0604020202020204" pitchFamily="34" charset="0"/>
                <a:cs typeface="Arial" panose="020B0604020202020204" pitchFamily="34" charset="0"/>
              </a:rPr>
              <a:t>City</a:t>
            </a:r>
            <a:r>
              <a:rPr sz="1100" b="1" spc="-80" dirty="0">
                <a:solidFill>
                  <a:srgbClr val="1C296A"/>
                </a:solidFill>
                <a:latin typeface="Arial" panose="020B0604020202020204" pitchFamily="34" charset="0"/>
                <a:cs typeface="Arial" panose="020B0604020202020204" pitchFamily="34" charset="0"/>
              </a:rPr>
              <a:t> </a:t>
            </a:r>
            <a:r>
              <a:rPr sz="1100" b="1" dirty="0">
                <a:solidFill>
                  <a:srgbClr val="1C296A"/>
                </a:solidFill>
                <a:latin typeface="Arial" panose="020B0604020202020204" pitchFamily="34" charset="0"/>
                <a:cs typeface="Arial" panose="020B0604020202020204" pitchFamily="34" charset="0"/>
              </a:rPr>
              <a:t>University</a:t>
            </a:r>
            <a:endParaRPr sz="1100" dirty="0">
              <a:latin typeface="Arial" panose="020B0604020202020204" pitchFamily="34" charset="0"/>
              <a:cs typeface="Arial" panose="020B0604020202020204" pitchFamily="34" charset="0"/>
            </a:endParaRPr>
          </a:p>
        </p:txBody>
      </p:sp>
      <p:sp>
        <p:nvSpPr>
          <p:cNvPr id="12" name="object 65">
            <a:extLst>
              <a:ext uri="{FF2B5EF4-FFF2-40B4-BE49-F238E27FC236}">
                <a16:creationId xmlns:a16="http://schemas.microsoft.com/office/drawing/2014/main" id="{8A1A81C9-D414-0ECB-2BBF-4806DA548DD7}"/>
              </a:ext>
            </a:extLst>
          </p:cNvPr>
          <p:cNvSpPr/>
          <p:nvPr/>
        </p:nvSpPr>
        <p:spPr>
          <a:xfrm>
            <a:off x="4106937" y="3677991"/>
            <a:ext cx="1787525" cy="562339"/>
          </a:xfrm>
          <a:custGeom>
            <a:avLst/>
            <a:gdLst/>
            <a:ahLst/>
            <a:cxnLst/>
            <a:rect l="l" t="t" r="r" b="b"/>
            <a:pathLst>
              <a:path w="1787525" h="1103629">
                <a:moveTo>
                  <a:pt x="0" y="1103299"/>
                </a:moveTo>
                <a:lnTo>
                  <a:pt x="1787296" y="1103299"/>
                </a:lnTo>
                <a:lnTo>
                  <a:pt x="1787296" y="0"/>
                </a:lnTo>
                <a:lnTo>
                  <a:pt x="0" y="0"/>
                </a:lnTo>
                <a:lnTo>
                  <a:pt x="0" y="1103299"/>
                </a:lnTo>
                <a:close/>
              </a:path>
            </a:pathLst>
          </a:custGeom>
          <a:ln w="12700">
            <a:solidFill>
              <a:srgbClr val="00AEC4"/>
            </a:solidFill>
          </a:ln>
        </p:spPr>
        <p:txBody>
          <a:bodyPr wrap="square" lIns="0" tIns="0" rIns="0" bIns="0" rtlCol="0"/>
          <a:lstStyle/>
          <a:p>
            <a:endParaRPr/>
          </a:p>
        </p:txBody>
      </p:sp>
      <p:sp>
        <p:nvSpPr>
          <p:cNvPr id="13" name="object 67">
            <a:extLst>
              <a:ext uri="{FF2B5EF4-FFF2-40B4-BE49-F238E27FC236}">
                <a16:creationId xmlns:a16="http://schemas.microsoft.com/office/drawing/2014/main" id="{2B41E582-D1E1-B0EF-BBF0-9058EB7CDEA0}"/>
              </a:ext>
            </a:extLst>
          </p:cNvPr>
          <p:cNvSpPr txBox="1"/>
          <p:nvPr/>
        </p:nvSpPr>
        <p:spPr>
          <a:xfrm>
            <a:off x="4260545" y="3976441"/>
            <a:ext cx="1519952" cy="185885"/>
          </a:xfrm>
          <a:prstGeom prst="rect">
            <a:avLst/>
          </a:prstGeom>
        </p:spPr>
        <p:txBody>
          <a:bodyPr vert="horz" wrap="square" lIns="0" tIns="12700" rIns="0" bIns="0" rtlCol="0">
            <a:spAutoFit/>
          </a:bodyPr>
          <a:lstStyle/>
          <a:p>
            <a:pPr marL="12700" marR="5080" indent="-12700" algn="ctr">
              <a:lnSpc>
                <a:spcPct val="111100"/>
              </a:lnSpc>
              <a:spcBef>
                <a:spcPts val="100"/>
              </a:spcBef>
            </a:pPr>
            <a:r>
              <a:rPr sz="1100" b="1" dirty="0">
                <a:solidFill>
                  <a:srgbClr val="00AEC4"/>
                </a:solidFill>
                <a:latin typeface="Arial" panose="020B0604020202020204" pitchFamily="34" charset="0"/>
                <a:cs typeface="Arial" panose="020B0604020202020204" pitchFamily="34" charset="0"/>
              </a:rPr>
              <a:t>Digital</a:t>
            </a:r>
            <a:r>
              <a:rPr lang="en-US" sz="1100" b="1" dirty="0">
                <a:solidFill>
                  <a:srgbClr val="00AEC4"/>
                </a:solidFill>
                <a:latin typeface="Arial" panose="020B0604020202020204" pitchFamily="34" charset="0"/>
                <a:cs typeface="Arial" panose="020B0604020202020204" pitchFamily="34" charset="0"/>
              </a:rPr>
              <a:t> </a:t>
            </a:r>
            <a:r>
              <a:rPr sz="1100" b="1" spc="-90" dirty="0">
                <a:solidFill>
                  <a:srgbClr val="00AEC4"/>
                </a:solidFill>
                <a:latin typeface="Arial" panose="020B0604020202020204" pitchFamily="34" charset="0"/>
                <a:cs typeface="Arial" panose="020B0604020202020204" pitchFamily="34" charset="0"/>
              </a:rPr>
              <a:t>T</a:t>
            </a:r>
            <a:r>
              <a:rPr sz="1100" b="1" dirty="0">
                <a:solidFill>
                  <a:srgbClr val="00AEC4"/>
                </a:solidFill>
                <a:latin typeface="Arial" panose="020B0604020202020204" pitchFamily="34" charset="0"/>
                <a:cs typeface="Arial" panose="020B0604020202020204" pitchFamily="34" charset="0"/>
              </a:rPr>
              <a:t>ransformation</a:t>
            </a:r>
            <a:endParaRPr sz="11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3D158DC4-F187-6AC4-9C24-C0911A800B1D}"/>
              </a:ext>
            </a:extLst>
          </p:cNvPr>
          <p:cNvGrpSpPr>
            <a:grpSpLocks noChangeAspect="1"/>
          </p:cNvGrpSpPr>
          <p:nvPr/>
        </p:nvGrpSpPr>
        <p:grpSpPr>
          <a:xfrm>
            <a:off x="4811918" y="3536935"/>
            <a:ext cx="365760" cy="365760"/>
            <a:chOff x="3232714" y="2363427"/>
            <a:chExt cx="681355" cy="681355"/>
          </a:xfrm>
        </p:grpSpPr>
        <p:sp>
          <p:nvSpPr>
            <p:cNvPr id="15" name="object 68">
              <a:extLst>
                <a:ext uri="{FF2B5EF4-FFF2-40B4-BE49-F238E27FC236}">
                  <a16:creationId xmlns:a16="http://schemas.microsoft.com/office/drawing/2014/main" id="{DBF4A484-A345-E5C7-D099-D87386A2609B}"/>
                </a:ext>
              </a:extLst>
            </p:cNvPr>
            <p:cNvSpPr/>
            <p:nvPr/>
          </p:nvSpPr>
          <p:spPr>
            <a:xfrm>
              <a:off x="3232714" y="2363427"/>
              <a:ext cx="681355" cy="681355"/>
            </a:xfrm>
            <a:custGeom>
              <a:avLst/>
              <a:gdLst/>
              <a:ahLst/>
              <a:cxnLst/>
              <a:rect l="l" t="t" r="r" b="b"/>
              <a:pathLst>
                <a:path w="681354" h="681354">
                  <a:moveTo>
                    <a:pt x="340423" y="0"/>
                  </a:moveTo>
                  <a:lnTo>
                    <a:pt x="294230" y="3107"/>
                  </a:lnTo>
                  <a:lnTo>
                    <a:pt x="249925" y="12161"/>
                  </a:lnTo>
                  <a:lnTo>
                    <a:pt x="207915" y="26754"/>
                  </a:lnTo>
                  <a:lnTo>
                    <a:pt x="168605" y="46481"/>
                  </a:lnTo>
                  <a:lnTo>
                    <a:pt x="132400" y="70936"/>
                  </a:lnTo>
                  <a:lnTo>
                    <a:pt x="99707" y="99714"/>
                  </a:lnTo>
                  <a:lnTo>
                    <a:pt x="70931" y="132408"/>
                  </a:lnTo>
                  <a:lnTo>
                    <a:pt x="46477" y="168614"/>
                  </a:lnTo>
                  <a:lnTo>
                    <a:pt x="26752" y="207925"/>
                  </a:lnTo>
                  <a:lnTo>
                    <a:pt x="12160" y="249937"/>
                  </a:lnTo>
                  <a:lnTo>
                    <a:pt x="3107" y="294242"/>
                  </a:lnTo>
                  <a:lnTo>
                    <a:pt x="0" y="340436"/>
                  </a:lnTo>
                  <a:lnTo>
                    <a:pt x="3107" y="386629"/>
                  </a:lnTo>
                  <a:lnTo>
                    <a:pt x="12160" y="430935"/>
                  </a:lnTo>
                  <a:lnTo>
                    <a:pt x="26752" y="472946"/>
                  </a:lnTo>
                  <a:lnTo>
                    <a:pt x="46477" y="512257"/>
                  </a:lnTo>
                  <a:lnTo>
                    <a:pt x="70931" y="548463"/>
                  </a:lnTo>
                  <a:lnTo>
                    <a:pt x="99707" y="581158"/>
                  </a:lnTo>
                  <a:lnTo>
                    <a:pt x="132400" y="609936"/>
                  </a:lnTo>
                  <a:lnTo>
                    <a:pt x="168605" y="634391"/>
                  </a:lnTo>
                  <a:lnTo>
                    <a:pt x="207915" y="654118"/>
                  </a:lnTo>
                  <a:lnTo>
                    <a:pt x="249925" y="668711"/>
                  </a:lnTo>
                  <a:lnTo>
                    <a:pt x="294230" y="677764"/>
                  </a:lnTo>
                  <a:lnTo>
                    <a:pt x="340423" y="680872"/>
                  </a:lnTo>
                  <a:lnTo>
                    <a:pt x="386619" y="677764"/>
                  </a:lnTo>
                  <a:lnTo>
                    <a:pt x="430926" y="668711"/>
                  </a:lnTo>
                  <a:lnTo>
                    <a:pt x="472939" y="654118"/>
                  </a:lnTo>
                  <a:lnTo>
                    <a:pt x="512250" y="634391"/>
                  </a:lnTo>
                  <a:lnTo>
                    <a:pt x="548456" y="609936"/>
                  </a:lnTo>
                  <a:lnTo>
                    <a:pt x="581150" y="581158"/>
                  </a:lnTo>
                  <a:lnTo>
                    <a:pt x="609927" y="548463"/>
                  </a:lnTo>
                  <a:lnTo>
                    <a:pt x="634381" y="512257"/>
                  </a:lnTo>
                  <a:lnTo>
                    <a:pt x="654107" y="472946"/>
                  </a:lnTo>
                  <a:lnTo>
                    <a:pt x="668699" y="430935"/>
                  </a:lnTo>
                  <a:lnTo>
                    <a:pt x="677752" y="386629"/>
                  </a:lnTo>
                  <a:lnTo>
                    <a:pt x="680859" y="340436"/>
                  </a:lnTo>
                  <a:lnTo>
                    <a:pt x="677752" y="294242"/>
                  </a:lnTo>
                  <a:lnTo>
                    <a:pt x="668699" y="249937"/>
                  </a:lnTo>
                  <a:lnTo>
                    <a:pt x="654107" y="207925"/>
                  </a:lnTo>
                  <a:lnTo>
                    <a:pt x="634381" y="168614"/>
                  </a:lnTo>
                  <a:lnTo>
                    <a:pt x="609927" y="132408"/>
                  </a:lnTo>
                  <a:lnTo>
                    <a:pt x="581150" y="99714"/>
                  </a:lnTo>
                  <a:lnTo>
                    <a:pt x="548456" y="70936"/>
                  </a:lnTo>
                  <a:lnTo>
                    <a:pt x="512250" y="46481"/>
                  </a:lnTo>
                  <a:lnTo>
                    <a:pt x="472939" y="26754"/>
                  </a:lnTo>
                  <a:lnTo>
                    <a:pt x="430926" y="12161"/>
                  </a:lnTo>
                  <a:lnTo>
                    <a:pt x="386619" y="3107"/>
                  </a:lnTo>
                  <a:lnTo>
                    <a:pt x="340423" y="0"/>
                  </a:lnTo>
                  <a:close/>
                </a:path>
              </a:pathLst>
            </a:custGeom>
            <a:solidFill>
              <a:srgbClr val="00AEC4"/>
            </a:solidFill>
          </p:spPr>
          <p:txBody>
            <a:bodyPr wrap="square" lIns="0" tIns="0" rIns="0" bIns="0" rtlCol="0"/>
            <a:lstStyle/>
            <a:p>
              <a:endParaRPr/>
            </a:p>
          </p:txBody>
        </p:sp>
        <p:sp>
          <p:nvSpPr>
            <p:cNvPr id="17" name="object 69">
              <a:extLst>
                <a:ext uri="{FF2B5EF4-FFF2-40B4-BE49-F238E27FC236}">
                  <a16:creationId xmlns:a16="http://schemas.microsoft.com/office/drawing/2014/main" id="{A3649D89-661D-CA55-1819-D4DCF0C46359}"/>
                </a:ext>
              </a:extLst>
            </p:cNvPr>
            <p:cNvSpPr/>
            <p:nvPr/>
          </p:nvSpPr>
          <p:spPr>
            <a:xfrm>
              <a:off x="3720771" y="2854559"/>
              <a:ext cx="61594" cy="60960"/>
            </a:xfrm>
            <a:custGeom>
              <a:avLst/>
              <a:gdLst/>
              <a:ahLst/>
              <a:cxnLst/>
              <a:rect l="l" t="t" r="r" b="b"/>
              <a:pathLst>
                <a:path w="61595" h="60960">
                  <a:moveTo>
                    <a:pt x="0" y="60680"/>
                  </a:moveTo>
                  <a:lnTo>
                    <a:pt x="17264" y="47486"/>
                  </a:lnTo>
                  <a:lnTo>
                    <a:pt x="33337" y="32916"/>
                  </a:lnTo>
                  <a:lnTo>
                    <a:pt x="48134" y="17059"/>
                  </a:lnTo>
                  <a:lnTo>
                    <a:pt x="61569" y="0"/>
                  </a:lnTo>
                </a:path>
              </a:pathLst>
            </a:custGeom>
            <a:ln w="16509">
              <a:solidFill>
                <a:srgbClr val="FFFFFF"/>
              </a:solidFill>
            </a:ln>
          </p:spPr>
          <p:txBody>
            <a:bodyPr wrap="square" lIns="0" tIns="0" rIns="0" bIns="0" rtlCol="0"/>
            <a:lstStyle/>
            <a:p>
              <a:endParaRPr/>
            </a:p>
          </p:txBody>
        </p:sp>
        <p:sp>
          <p:nvSpPr>
            <p:cNvPr id="18" name="object 70">
              <a:extLst>
                <a:ext uri="{FF2B5EF4-FFF2-40B4-BE49-F238E27FC236}">
                  <a16:creationId xmlns:a16="http://schemas.microsoft.com/office/drawing/2014/main" id="{003ED1B4-1668-B823-2694-C5C289E2EB5C}"/>
                </a:ext>
              </a:extLst>
            </p:cNvPr>
            <p:cNvSpPr/>
            <p:nvPr/>
          </p:nvSpPr>
          <p:spPr>
            <a:xfrm>
              <a:off x="3808020" y="2597447"/>
              <a:ext cx="22225" cy="83820"/>
            </a:xfrm>
            <a:custGeom>
              <a:avLst/>
              <a:gdLst/>
              <a:ahLst/>
              <a:cxnLst/>
              <a:rect l="l" t="t" r="r" b="b"/>
              <a:pathLst>
                <a:path w="22225" h="83820">
                  <a:moveTo>
                    <a:pt x="21945" y="83705"/>
                  </a:moveTo>
                  <a:lnTo>
                    <a:pt x="19075" y="61770"/>
                  </a:lnTo>
                  <a:lnTo>
                    <a:pt x="14406" y="40457"/>
                  </a:lnTo>
                  <a:lnTo>
                    <a:pt x="8020" y="19842"/>
                  </a:lnTo>
                  <a:lnTo>
                    <a:pt x="0" y="0"/>
                  </a:lnTo>
                </a:path>
              </a:pathLst>
            </a:custGeom>
            <a:ln w="16510">
              <a:solidFill>
                <a:srgbClr val="FFFFFF"/>
              </a:solidFill>
            </a:ln>
          </p:spPr>
          <p:txBody>
            <a:bodyPr wrap="square" lIns="0" tIns="0" rIns="0" bIns="0" rtlCol="0"/>
            <a:lstStyle/>
            <a:p>
              <a:endParaRPr/>
            </a:p>
          </p:txBody>
        </p:sp>
        <p:sp>
          <p:nvSpPr>
            <p:cNvPr id="19" name="object 71">
              <a:extLst>
                <a:ext uri="{FF2B5EF4-FFF2-40B4-BE49-F238E27FC236}">
                  <a16:creationId xmlns:a16="http://schemas.microsoft.com/office/drawing/2014/main" id="{899A5769-A9E5-7E6A-07ED-BEC544CE354B}"/>
                </a:ext>
              </a:extLst>
            </p:cNvPr>
            <p:cNvSpPr/>
            <p:nvPr/>
          </p:nvSpPr>
          <p:spPr>
            <a:xfrm>
              <a:off x="3806827" y="2729451"/>
              <a:ext cx="23495" cy="83820"/>
            </a:xfrm>
            <a:custGeom>
              <a:avLst/>
              <a:gdLst/>
              <a:ahLst/>
              <a:cxnLst/>
              <a:rect l="l" t="t" r="r" b="b"/>
              <a:pathLst>
                <a:path w="23495" h="83820">
                  <a:moveTo>
                    <a:pt x="0" y="83477"/>
                  </a:moveTo>
                  <a:lnTo>
                    <a:pt x="8255" y="63713"/>
                  </a:lnTo>
                  <a:lnTo>
                    <a:pt x="14884" y="43162"/>
                  </a:lnTo>
                  <a:lnTo>
                    <a:pt x="19798" y="21899"/>
                  </a:lnTo>
                  <a:lnTo>
                    <a:pt x="22910" y="0"/>
                  </a:lnTo>
                </a:path>
              </a:pathLst>
            </a:custGeom>
            <a:ln w="16510">
              <a:solidFill>
                <a:srgbClr val="FFFFFF"/>
              </a:solidFill>
            </a:ln>
          </p:spPr>
          <p:txBody>
            <a:bodyPr wrap="square" lIns="0" tIns="0" rIns="0" bIns="0" rtlCol="0"/>
            <a:lstStyle/>
            <a:p>
              <a:endParaRPr/>
            </a:p>
          </p:txBody>
        </p:sp>
        <p:sp>
          <p:nvSpPr>
            <p:cNvPr id="20" name="object 72">
              <a:extLst>
                <a:ext uri="{FF2B5EF4-FFF2-40B4-BE49-F238E27FC236}">
                  <a16:creationId xmlns:a16="http://schemas.microsoft.com/office/drawing/2014/main" id="{83D7DC04-97DA-E388-38D2-2C7B01C465AF}"/>
                </a:ext>
              </a:extLst>
            </p:cNvPr>
            <p:cNvSpPr/>
            <p:nvPr/>
          </p:nvSpPr>
          <p:spPr>
            <a:xfrm>
              <a:off x="3315274" y="2421184"/>
              <a:ext cx="366395" cy="541020"/>
            </a:xfrm>
            <a:custGeom>
              <a:avLst/>
              <a:gdLst/>
              <a:ahLst/>
              <a:cxnLst/>
              <a:rect l="l" t="t" r="r" b="b"/>
              <a:pathLst>
                <a:path w="366395" h="541020">
                  <a:moveTo>
                    <a:pt x="329933" y="459752"/>
                  </a:moveTo>
                  <a:lnTo>
                    <a:pt x="312865" y="465807"/>
                  </a:lnTo>
                  <a:lnTo>
                    <a:pt x="295111" y="470261"/>
                  </a:lnTo>
                  <a:lnTo>
                    <a:pt x="276749" y="473011"/>
                  </a:lnTo>
                  <a:lnTo>
                    <a:pt x="257860" y="473951"/>
                  </a:lnTo>
                  <a:lnTo>
                    <a:pt x="214059" y="468890"/>
                  </a:lnTo>
                  <a:lnTo>
                    <a:pt x="173820" y="454481"/>
                  </a:lnTo>
                  <a:lnTo>
                    <a:pt x="138302" y="431878"/>
                  </a:lnTo>
                  <a:lnTo>
                    <a:pt x="108662" y="402240"/>
                  </a:lnTo>
                  <a:lnTo>
                    <a:pt x="86058" y="366722"/>
                  </a:lnTo>
                  <a:lnTo>
                    <a:pt x="71647" y="326482"/>
                  </a:lnTo>
                  <a:lnTo>
                    <a:pt x="66586" y="282676"/>
                  </a:lnTo>
                  <a:lnTo>
                    <a:pt x="71647" y="238874"/>
                  </a:lnTo>
                  <a:lnTo>
                    <a:pt x="86058" y="198636"/>
                  </a:lnTo>
                  <a:lnTo>
                    <a:pt x="108662" y="163118"/>
                  </a:lnTo>
                  <a:lnTo>
                    <a:pt x="138302" y="133478"/>
                  </a:lnTo>
                  <a:lnTo>
                    <a:pt x="173820" y="110874"/>
                  </a:lnTo>
                  <a:lnTo>
                    <a:pt x="214059" y="96462"/>
                  </a:lnTo>
                  <a:lnTo>
                    <a:pt x="257860" y="91401"/>
                  </a:lnTo>
                  <a:lnTo>
                    <a:pt x="257860" y="116459"/>
                  </a:lnTo>
                  <a:lnTo>
                    <a:pt x="266191" y="116459"/>
                  </a:lnTo>
                  <a:lnTo>
                    <a:pt x="366179" y="58216"/>
                  </a:lnTo>
                  <a:lnTo>
                    <a:pt x="266191" y="0"/>
                  </a:lnTo>
                  <a:lnTo>
                    <a:pt x="257860" y="0"/>
                  </a:lnTo>
                  <a:lnTo>
                    <a:pt x="257860" y="24803"/>
                  </a:lnTo>
                  <a:lnTo>
                    <a:pt x="211508" y="28957"/>
                  </a:lnTo>
                  <a:lnTo>
                    <a:pt x="167882" y="40936"/>
                  </a:lnTo>
                  <a:lnTo>
                    <a:pt x="127711" y="60010"/>
                  </a:lnTo>
                  <a:lnTo>
                    <a:pt x="91722" y="85452"/>
                  </a:lnTo>
                  <a:lnTo>
                    <a:pt x="60643" y="116532"/>
                  </a:lnTo>
                  <a:lnTo>
                    <a:pt x="35204" y="152523"/>
                  </a:lnTo>
                  <a:lnTo>
                    <a:pt x="16131" y="192696"/>
                  </a:lnTo>
                  <a:lnTo>
                    <a:pt x="4154" y="236323"/>
                  </a:lnTo>
                  <a:lnTo>
                    <a:pt x="0" y="282676"/>
                  </a:lnTo>
                  <a:lnTo>
                    <a:pt x="4154" y="329029"/>
                  </a:lnTo>
                  <a:lnTo>
                    <a:pt x="16131" y="372656"/>
                  </a:lnTo>
                  <a:lnTo>
                    <a:pt x="35204" y="412829"/>
                  </a:lnTo>
                  <a:lnTo>
                    <a:pt x="60643" y="448820"/>
                  </a:lnTo>
                  <a:lnTo>
                    <a:pt x="91722" y="479900"/>
                  </a:lnTo>
                  <a:lnTo>
                    <a:pt x="127711" y="505342"/>
                  </a:lnTo>
                  <a:lnTo>
                    <a:pt x="167882" y="524416"/>
                  </a:lnTo>
                  <a:lnTo>
                    <a:pt x="211508" y="536395"/>
                  </a:lnTo>
                  <a:lnTo>
                    <a:pt x="257860" y="540550"/>
                  </a:lnTo>
                  <a:lnTo>
                    <a:pt x="285723" y="539051"/>
                  </a:lnTo>
                  <a:lnTo>
                    <a:pt x="312713" y="534666"/>
                  </a:lnTo>
                  <a:lnTo>
                    <a:pt x="338686" y="527562"/>
                  </a:lnTo>
                  <a:lnTo>
                    <a:pt x="363499" y="517906"/>
                  </a:lnTo>
                </a:path>
              </a:pathLst>
            </a:custGeom>
            <a:ln w="16509">
              <a:solidFill>
                <a:srgbClr val="FFFFFF"/>
              </a:solidFill>
            </a:ln>
          </p:spPr>
          <p:txBody>
            <a:bodyPr wrap="square" lIns="0" tIns="0" rIns="0" bIns="0" rtlCol="0"/>
            <a:lstStyle/>
            <a:p>
              <a:endParaRPr/>
            </a:p>
          </p:txBody>
        </p:sp>
        <p:sp>
          <p:nvSpPr>
            <p:cNvPr id="21" name="object 73">
              <a:extLst>
                <a:ext uri="{FF2B5EF4-FFF2-40B4-BE49-F238E27FC236}">
                  <a16:creationId xmlns:a16="http://schemas.microsoft.com/office/drawing/2014/main" id="{CDF2BA5D-6EBF-E868-9FF7-BF894B69C396}"/>
                </a:ext>
              </a:extLst>
            </p:cNvPr>
            <p:cNvSpPr/>
            <p:nvPr/>
          </p:nvSpPr>
          <p:spPr>
            <a:xfrm>
              <a:off x="3749919" y="2630988"/>
              <a:ext cx="13335" cy="50165"/>
            </a:xfrm>
            <a:custGeom>
              <a:avLst/>
              <a:gdLst/>
              <a:ahLst/>
              <a:cxnLst/>
              <a:rect l="l" t="t" r="r" b="b"/>
              <a:pathLst>
                <a:path w="13334" h="50164">
                  <a:moveTo>
                    <a:pt x="13017" y="50164"/>
                  </a:moveTo>
                  <a:lnTo>
                    <a:pt x="11022" y="37140"/>
                  </a:lnTo>
                  <a:lnTo>
                    <a:pt x="8175" y="24415"/>
                  </a:lnTo>
                  <a:lnTo>
                    <a:pt x="4495" y="12024"/>
                  </a:lnTo>
                  <a:lnTo>
                    <a:pt x="0" y="0"/>
                  </a:lnTo>
                </a:path>
              </a:pathLst>
            </a:custGeom>
            <a:ln w="16510">
              <a:solidFill>
                <a:srgbClr val="FFFFFF"/>
              </a:solidFill>
            </a:ln>
          </p:spPr>
          <p:txBody>
            <a:bodyPr wrap="square" lIns="0" tIns="0" rIns="0" bIns="0" rtlCol="0"/>
            <a:lstStyle/>
            <a:p>
              <a:endParaRPr/>
            </a:p>
          </p:txBody>
        </p:sp>
        <p:sp>
          <p:nvSpPr>
            <p:cNvPr id="22" name="object 74">
              <a:extLst>
                <a:ext uri="{FF2B5EF4-FFF2-40B4-BE49-F238E27FC236}">
                  <a16:creationId xmlns:a16="http://schemas.microsoft.com/office/drawing/2014/main" id="{244D45D8-EE6C-B44E-C54D-2933A4290449}"/>
                </a:ext>
              </a:extLst>
            </p:cNvPr>
            <p:cNvSpPr/>
            <p:nvPr/>
          </p:nvSpPr>
          <p:spPr>
            <a:xfrm>
              <a:off x="3689504" y="2552400"/>
              <a:ext cx="36830" cy="36830"/>
            </a:xfrm>
            <a:custGeom>
              <a:avLst/>
              <a:gdLst/>
              <a:ahLst/>
              <a:cxnLst/>
              <a:rect l="l" t="t" r="r" b="b"/>
              <a:pathLst>
                <a:path w="36829" h="36829">
                  <a:moveTo>
                    <a:pt x="36321" y="36728"/>
                  </a:moveTo>
                  <a:lnTo>
                    <a:pt x="28182" y="26646"/>
                  </a:lnTo>
                  <a:lnTo>
                    <a:pt x="19399" y="17145"/>
                  </a:lnTo>
                  <a:lnTo>
                    <a:pt x="9997" y="8253"/>
                  </a:lnTo>
                  <a:lnTo>
                    <a:pt x="0" y="0"/>
                  </a:lnTo>
                </a:path>
              </a:pathLst>
            </a:custGeom>
            <a:ln w="16509">
              <a:solidFill>
                <a:srgbClr val="FFFFFF"/>
              </a:solidFill>
            </a:ln>
          </p:spPr>
          <p:txBody>
            <a:bodyPr wrap="square" lIns="0" tIns="0" rIns="0" bIns="0" rtlCol="0"/>
            <a:lstStyle/>
            <a:p>
              <a:endParaRPr/>
            </a:p>
          </p:txBody>
        </p:sp>
        <p:sp>
          <p:nvSpPr>
            <p:cNvPr id="23" name="object 75">
              <a:extLst>
                <a:ext uri="{FF2B5EF4-FFF2-40B4-BE49-F238E27FC236}">
                  <a16:creationId xmlns:a16="http://schemas.microsoft.com/office/drawing/2014/main" id="{133B3C7E-B1DE-CFCF-29DB-3D415C7C5854}"/>
                </a:ext>
              </a:extLst>
            </p:cNvPr>
            <p:cNvSpPr/>
            <p:nvPr/>
          </p:nvSpPr>
          <p:spPr>
            <a:xfrm>
              <a:off x="3687181" y="2820916"/>
              <a:ext cx="37465" cy="36195"/>
            </a:xfrm>
            <a:custGeom>
              <a:avLst/>
              <a:gdLst/>
              <a:ahLst/>
              <a:cxnLst/>
              <a:rect l="l" t="t" r="r" b="b"/>
              <a:pathLst>
                <a:path w="37465" h="36195">
                  <a:moveTo>
                    <a:pt x="0" y="36144"/>
                  </a:moveTo>
                  <a:lnTo>
                    <a:pt x="10124" y="28051"/>
                  </a:lnTo>
                  <a:lnTo>
                    <a:pt x="19672" y="19315"/>
                  </a:lnTo>
                  <a:lnTo>
                    <a:pt x="28610" y="9956"/>
                  </a:lnTo>
                  <a:lnTo>
                    <a:pt x="36906" y="0"/>
                  </a:lnTo>
                </a:path>
              </a:pathLst>
            </a:custGeom>
            <a:ln w="16510">
              <a:solidFill>
                <a:srgbClr val="FFFFFF"/>
              </a:solidFill>
            </a:ln>
          </p:spPr>
          <p:txBody>
            <a:bodyPr wrap="square" lIns="0" tIns="0" rIns="0" bIns="0" rtlCol="0"/>
            <a:lstStyle/>
            <a:p>
              <a:endParaRPr/>
            </a:p>
          </p:txBody>
        </p:sp>
        <p:sp>
          <p:nvSpPr>
            <p:cNvPr id="24" name="object 76">
              <a:extLst>
                <a:ext uri="{FF2B5EF4-FFF2-40B4-BE49-F238E27FC236}">
                  <a16:creationId xmlns:a16="http://schemas.microsoft.com/office/drawing/2014/main" id="{9DAA7DC9-C1CC-3EC5-63D6-92AB2F639FF9}"/>
                </a:ext>
              </a:extLst>
            </p:cNvPr>
            <p:cNvSpPr/>
            <p:nvPr/>
          </p:nvSpPr>
          <p:spPr>
            <a:xfrm>
              <a:off x="3748801" y="2729451"/>
              <a:ext cx="13970" cy="50165"/>
            </a:xfrm>
            <a:custGeom>
              <a:avLst/>
              <a:gdLst/>
              <a:ahLst/>
              <a:cxnLst/>
              <a:rect l="l" t="t" r="r" b="b"/>
              <a:pathLst>
                <a:path w="13970" h="50164">
                  <a:moveTo>
                    <a:pt x="0" y="49974"/>
                  </a:moveTo>
                  <a:lnTo>
                    <a:pt x="4664" y="38010"/>
                  </a:lnTo>
                  <a:lnTo>
                    <a:pt x="8504" y="25668"/>
                  </a:lnTo>
                  <a:lnTo>
                    <a:pt x="11517" y="12985"/>
                  </a:lnTo>
                  <a:lnTo>
                    <a:pt x="13703" y="0"/>
                  </a:lnTo>
                </a:path>
              </a:pathLst>
            </a:custGeom>
            <a:ln w="16510">
              <a:solidFill>
                <a:srgbClr val="FFFFFF"/>
              </a:solidFill>
            </a:ln>
          </p:spPr>
          <p:txBody>
            <a:bodyPr wrap="square" lIns="0" tIns="0" rIns="0" bIns="0" rtlCol="0"/>
            <a:lstStyle/>
            <a:p>
              <a:endParaRPr/>
            </a:p>
          </p:txBody>
        </p:sp>
        <p:sp>
          <p:nvSpPr>
            <p:cNvPr id="38" name="object 77">
              <a:extLst>
                <a:ext uri="{FF2B5EF4-FFF2-40B4-BE49-F238E27FC236}">
                  <a16:creationId xmlns:a16="http://schemas.microsoft.com/office/drawing/2014/main" id="{6F42605C-4682-C515-D14C-FBD19DF2E56C}"/>
                </a:ext>
              </a:extLst>
            </p:cNvPr>
            <p:cNvSpPr/>
            <p:nvPr/>
          </p:nvSpPr>
          <p:spPr>
            <a:xfrm>
              <a:off x="3573134" y="2597447"/>
              <a:ext cx="0" cy="48895"/>
            </a:xfrm>
            <a:custGeom>
              <a:avLst/>
              <a:gdLst/>
              <a:ahLst/>
              <a:cxnLst/>
              <a:rect l="l" t="t" r="r" b="b"/>
              <a:pathLst>
                <a:path h="48895">
                  <a:moveTo>
                    <a:pt x="0" y="0"/>
                  </a:moveTo>
                  <a:lnTo>
                    <a:pt x="0" y="48615"/>
                  </a:lnTo>
                </a:path>
              </a:pathLst>
            </a:custGeom>
            <a:ln w="16510">
              <a:solidFill>
                <a:srgbClr val="FFFFFF"/>
              </a:solidFill>
            </a:ln>
          </p:spPr>
          <p:txBody>
            <a:bodyPr wrap="square" lIns="0" tIns="0" rIns="0" bIns="0" rtlCol="0"/>
            <a:lstStyle/>
            <a:p>
              <a:endParaRPr/>
            </a:p>
          </p:txBody>
        </p:sp>
        <p:sp>
          <p:nvSpPr>
            <p:cNvPr id="39" name="object 78">
              <a:extLst>
                <a:ext uri="{FF2B5EF4-FFF2-40B4-BE49-F238E27FC236}">
                  <a16:creationId xmlns:a16="http://schemas.microsoft.com/office/drawing/2014/main" id="{5BF36028-2AF0-7181-165D-E4337C00A4AC}"/>
                </a:ext>
              </a:extLst>
            </p:cNvPr>
            <p:cNvSpPr/>
            <p:nvPr/>
          </p:nvSpPr>
          <p:spPr>
            <a:xfrm>
              <a:off x="3480983" y="2650660"/>
              <a:ext cx="42545" cy="24765"/>
            </a:xfrm>
            <a:custGeom>
              <a:avLst/>
              <a:gdLst/>
              <a:ahLst/>
              <a:cxnLst/>
              <a:rect l="l" t="t" r="r" b="b"/>
              <a:pathLst>
                <a:path w="42545" h="24764">
                  <a:moveTo>
                    <a:pt x="0" y="0"/>
                  </a:moveTo>
                  <a:lnTo>
                    <a:pt x="42100" y="24307"/>
                  </a:lnTo>
                </a:path>
              </a:pathLst>
            </a:custGeom>
            <a:ln w="16510">
              <a:solidFill>
                <a:srgbClr val="FFFFFF"/>
              </a:solidFill>
            </a:ln>
          </p:spPr>
          <p:txBody>
            <a:bodyPr wrap="square" lIns="0" tIns="0" rIns="0" bIns="0" rtlCol="0"/>
            <a:lstStyle/>
            <a:p>
              <a:endParaRPr/>
            </a:p>
          </p:txBody>
        </p:sp>
        <p:sp>
          <p:nvSpPr>
            <p:cNvPr id="40" name="object 79">
              <a:extLst>
                <a:ext uri="{FF2B5EF4-FFF2-40B4-BE49-F238E27FC236}">
                  <a16:creationId xmlns:a16="http://schemas.microsoft.com/office/drawing/2014/main" id="{602F6C6B-2870-0076-CE6E-FC91AE33424C}"/>
                </a:ext>
              </a:extLst>
            </p:cNvPr>
            <p:cNvSpPr/>
            <p:nvPr/>
          </p:nvSpPr>
          <p:spPr>
            <a:xfrm>
              <a:off x="3480983" y="2732766"/>
              <a:ext cx="42545" cy="24765"/>
            </a:xfrm>
            <a:custGeom>
              <a:avLst/>
              <a:gdLst/>
              <a:ahLst/>
              <a:cxnLst/>
              <a:rect l="l" t="t" r="r" b="b"/>
              <a:pathLst>
                <a:path w="42545" h="24764">
                  <a:moveTo>
                    <a:pt x="0" y="24307"/>
                  </a:moveTo>
                  <a:lnTo>
                    <a:pt x="42100" y="0"/>
                  </a:lnTo>
                </a:path>
              </a:pathLst>
            </a:custGeom>
            <a:ln w="16510">
              <a:solidFill>
                <a:srgbClr val="FFFFFF"/>
              </a:solidFill>
            </a:ln>
          </p:spPr>
          <p:txBody>
            <a:bodyPr wrap="square" lIns="0" tIns="0" rIns="0" bIns="0" rtlCol="0"/>
            <a:lstStyle/>
            <a:p>
              <a:endParaRPr/>
            </a:p>
          </p:txBody>
        </p:sp>
        <p:sp>
          <p:nvSpPr>
            <p:cNvPr id="41" name="object 80">
              <a:extLst>
                <a:ext uri="{FF2B5EF4-FFF2-40B4-BE49-F238E27FC236}">
                  <a16:creationId xmlns:a16="http://schemas.microsoft.com/office/drawing/2014/main" id="{E5883B73-84DF-D1FB-F9CE-CDCE74462AE6}"/>
                </a:ext>
              </a:extLst>
            </p:cNvPr>
            <p:cNvSpPr/>
            <p:nvPr/>
          </p:nvSpPr>
          <p:spPr>
            <a:xfrm>
              <a:off x="3573134" y="2761658"/>
              <a:ext cx="0" cy="48895"/>
            </a:xfrm>
            <a:custGeom>
              <a:avLst/>
              <a:gdLst/>
              <a:ahLst/>
              <a:cxnLst/>
              <a:rect l="l" t="t" r="r" b="b"/>
              <a:pathLst>
                <a:path h="48895">
                  <a:moveTo>
                    <a:pt x="0" y="48628"/>
                  </a:moveTo>
                  <a:lnTo>
                    <a:pt x="0" y="0"/>
                  </a:lnTo>
                </a:path>
              </a:pathLst>
            </a:custGeom>
            <a:ln w="16510">
              <a:solidFill>
                <a:srgbClr val="FFFFFF"/>
              </a:solidFill>
            </a:ln>
          </p:spPr>
          <p:txBody>
            <a:bodyPr wrap="square" lIns="0" tIns="0" rIns="0" bIns="0" rtlCol="0"/>
            <a:lstStyle/>
            <a:p>
              <a:endParaRPr/>
            </a:p>
          </p:txBody>
        </p:sp>
        <p:sp>
          <p:nvSpPr>
            <p:cNvPr id="42" name="object 81">
              <a:extLst>
                <a:ext uri="{FF2B5EF4-FFF2-40B4-BE49-F238E27FC236}">
                  <a16:creationId xmlns:a16="http://schemas.microsoft.com/office/drawing/2014/main" id="{6D7E5221-6341-03FF-665C-0186B53A77CE}"/>
                </a:ext>
              </a:extLst>
            </p:cNvPr>
            <p:cNvSpPr/>
            <p:nvPr/>
          </p:nvSpPr>
          <p:spPr>
            <a:xfrm>
              <a:off x="3623198" y="2732766"/>
              <a:ext cx="42545" cy="24765"/>
            </a:xfrm>
            <a:custGeom>
              <a:avLst/>
              <a:gdLst/>
              <a:ahLst/>
              <a:cxnLst/>
              <a:rect l="l" t="t" r="r" b="b"/>
              <a:pathLst>
                <a:path w="42545" h="24764">
                  <a:moveTo>
                    <a:pt x="42100" y="24307"/>
                  </a:moveTo>
                  <a:lnTo>
                    <a:pt x="0" y="0"/>
                  </a:lnTo>
                </a:path>
              </a:pathLst>
            </a:custGeom>
            <a:ln w="16510">
              <a:solidFill>
                <a:srgbClr val="FFFFFF"/>
              </a:solidFill>
            </a:ln>
          </p:spPr>
          <p:txBody>
            <a:bodyPr wrap="square" lIns="0" tIns="0" rIns="0" bIns="0" rtlCol="0"/>
            <a:lstStyle/>
            <a:p>
              <a:endParaRPr/>
            </a:p>
          </p:txBody>
        </p:sp>
        <p:sp>
          <p:nvSpPr>
            <p:cNvPr id="43" name="object 82">
              <a:extLst>
                <a:ext uri="{FF2B5EF4-FFF2-40B4-BE49-F238E27FC236}">
                  <a16:creationId xmlns:a16="http://schemas.microsoft.com/office/drawing/2014/main" id="{55D17224-BC4C-0411-BC19-798FA20834EA}"/>
                </a:ext>
              </a:extLst>
            </p:cNvPr>
            <p:cNvSpPr/>
            <p:nvPr/>
          </p:nvSpPr>
          <p:spPr>
            <a:xfrm>
              <a:off x="3623198" y="2650660"/>
              <a:ext cx="42545" cy="24765"/>
            </a:xfrm>
            <a:custGeom>
              <a:avLst/>
              <a:gdLst/>
              <a:ahLst/>
              <a:cxnLst/>
              <a:rect l="l" t="t" r="r" b="b"/>
              <a:pathLst>
                <a:path w="42545" h="24764">
                  <a:moveTo>
                    <a:pt x="42100" y="0"/>
                  </a:moveTo>
                  <a:lnTo>
                    <a:pt x="0" y="24307"/>
                  </a:lnTo>
                </a:path>
              </a:pathLst>
            </a:custGeom>
            <a:ln w="16510">
              <a:solidFill>
                <a:srgbClr val="FFFFFF"/>
              </a:solidFill>
            </a:ln>
          </p:spPr>
          <p:txBody>
            <a:bodyPr wrap="square" lIns="0" tIns="0" rIns="0" bIns="0" rtlCol="0"/>
            <a:lstStyle/>
            <a:p>
              <a:endParaRPr/>
            </a:p>
          </p:txBody>
        </p:sp>
      </p:grpSp>
      <p:sp>
        <p:nvSpPr>
          <p:cNvPr id="44" name="object 83">
            <a:extLst>
              <a:ext uri="{FF2B5EF4-FFF2-40B4-BE49-F238E27FC236}">
                <a16:creationId xmlns:a16="http://schemas.microsoft.com/office/drawing/2014/main" id="{D60CFBD8-2ED9-1774-EFCB-6992737037C1}"/>
              </a:ext>
            </a:extLst>
          </p:cNvPr>
          <p:cNvSpPr/>
          <p:nvPr/>
        </p:nvSpPr>
        <p:spPr>
          <a:xfrm>
            <a:off x="5959600" y="3677990"/>
            <a:ext cx="1787525" cy="562339"/>
          </a:xfrm>
          <a:custGeom>
            <a:avLst/>
            <a:gdLst/>
            <a:ahLst/>
            <a:cxnLst/>
            <a:rect l="l" t="t" r="r" b="b"/>
            <a:pathLst>
              <a:path w="1787525" h="1103629">
                <a:moveTo>
                  <a:pt x="0" y="1103299"/>
                </a:moveTo>
                <a:lnTo>
                  <a:pt x="1787296" y="1103299"/>
                </a:lnTo>
                <a:lnTo>
                  <a:pt x="1787296" y="0"/>
                </a:lnTo>
                <a:lnTo>
                  <a:pt x="0" y="0"/>
                </a:lnTo>
                <a:lnTo>
                  <a:pt x="0" y="1103299"/>
                </a:lnTo>
                <a:close/>
              </a:path>
            </a:pathLst>
          </a:custGeom>
          <a:ln w="12700">
            <a:solidFill>
              <a:srgbClr val="95C11F"/>
            </a:solidFill>
          </a:ln>
        </p:spPr>
        <p:txBody>
          <a:bodyPr wrap="square" lIns="0" tIns="0" rIns="0" bIns="0" rtlCol="0"/>
          <a:lstStyle/>
          <a:p>
            <a:endParaRPr/>
          </a:p>
        </p:txBody>
      </p:sp>
      <p:sp>
        <p:nvSpPr>
          <p:cNvPr id="45" name="object 85">
            <a:extLst>
              <a:ext uri="{FF2B5EF4-FFF2-40B4-BE49-F238E27FC236}">
                <a16:creationId xmlns:a16="http://schemas.microsoft.com/office/drawing/2014/main" id="{84728ED0-4D6E-14A7-1AC5-2EF593EF7B44}"/>
              </a:ext>
            </a:extLst>
          </p:cNvPr>
          <p:cNvSpPr txBox="1"/>
          <p:nvPr/>
        </p:nvSpPr>
        <p:spPr>
          <a:xfrm>
            <a:off x="6218862" y="3976441"/>
            <a:ext cx="1296109" cy="185885"/>
          </a:xfrm>
          <a:prstGeom prst="rect">
            <a:avLst/>
          </a:prstGeom>
        </p:spPr>
        <p:txBody>
          <a:bodyPr vert="horz" wrap="square" lIns="0" tIns="12700" rIns="0" bIns="0" rtlCol="0">
            <a:spAutoFit/>
          </a:bodyPr>
          <a:lstStyle/>
          <a:p>
            <a:pPr marR="5080" indent="12700" algn="ctr">
              <a:lnSpc>
                <a:spcPct val="111100"/>
              </a:lnSpc>
              <a:spcBef>
                <a:spcPts val="100"/>
              </a:spcBef>
            </a:pPr>
            <a:r>
              <a:rPr sz="1100" b="1" dirty="0">
                <a:solidFill>
                  <a:srgbClr val="95C11F"/>
                </a:solidFill>
                <a:latin typeface="Arial" panose="020B0604020202020204" pitchFamily="34" charset="0"/>
                <a:cs typeface="Arial" panose="020B0604020202020204" pitchFamily="34" charset="0"/>
              </a:rPr>
              <a:t>Sustainable</a:t>
            </a:r>
            <a:r>
              <a:rPr lang="en-US" sz="1100" b="1" dirty="0">
                <a:solidFill>
                  <a:srgbClr val="95C11F"/>
                </a:solidFill>
                <a:latin typeface="Arial" panose="020B0604020202020204" pitchFamily="34" charset="0"/>
                <a:cs typeface="Arial" panose="020B0604020202020204" pitchFamily="34" charset="0"/>
              </a:rPr>
              <a:t> </a:t>
            </a:r>
            <a:r>
              <a:rPr sz="1100" b="1" dirty="0">
                <a:solidFill>
                  <a:srgbClr val="95C11F"/>
                </a:solidFill>
                <a:latin typeface="Arial" panose="020B0604020202020204" pitchFamily="34" charset="0"/>
                <a:cs typeface="Arial" panose="020B0604020202020204" pitchFamily="34" charset="0"/>
              </a:rPr>
              <a:t>Living</a:t>
            </a:r>
            <a:endParaRPr sz="1100" dirty="0">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DBD78216-4D8C-6BA2-176B-1B8CB4666DAF}"/>
              </a:ext>
            </a:extLst>
          </p:cNvPr>
          <p:cNvGrpSpPr>
            <a:grpSpLocks noChangeAspect="1"/>
          </p:cNvGrpSpPr>
          <p:nvPr/>
        </p:nvGrpSpPr>
        <p:grpSpPr>
          <a:xfrm>
            <a:off x="6699099" y="3545527"/>
            <a:ext cx="365760" cy="365760"/>
            <a:chOff x="5392717" y="2366314"/>
            <a:chExt cx="678180" cy="678180"/>
          </a:xfrm>
        </p:grpSpPr>
        <p:sp>
          <p:nvSpPr>
            <p:cNvPr id="47" name="object 86">
              <a:extLst>
                <a:ext uri="{FF2B5EF4-FFF2-40B4-BE49-F238E27FC236}">
                  <a16:creationId xmlns:a16="http://schemas.microsoft.com/office/drawing/2014/main" id="{EEB996EB-90EB-877B-8803-E52F839519D2}"/>
                </a:ext>
              </a:extLst>
            </p:cNvPr>
            <p:cNvSpPr/>
            <p:nvPr/>
          </p:nvSpPr>
          <p:spPr>
            <a:xfrm>
              <a:off x="5392717" y="2366314"/>
              <a:ext cx="678180" cy="678180"/>
            </a:xfrm>
            <a:custGeom>
              <a:avLst/>
              <a:gdLst/>
              <a:ahLst/>
              <a:cxnLst/>
              <a:rect l="l" t="t" r="r" b="b"/>
              <a:pathLst>
                <a:path w="678179" h="678179">
                  <a:moveTo>
                    <a:pt x="338988" y="0"/>
                  </a:moveTo>
                  <a:lnTo>
                    <a:pt x="293052" y="3100"/>
                  </a:lnTo>
                  <a:lnTo>
                    <a:pt x="248975" y="12129"/>
                  </a:lnTo>
                  <a:lnTo>
                    <a:pt x="207165" y="26681"/>
                  </a:lnTo>
                  <a:lnTo>
                    <a:pt x="168027" y="46348"/>
                  </a:lnTo>
                  <a:lnTo>
                    <a:pt x="131970" y="70723"/>
                  </a:lnTo>
                  <a:lnTo>
                    <a:pt x="99399" y="99399"/>
                  </a:lnTo>
                  <a:lnTo>
                    <a:pt x="70723" y="131970"/>
                  </a:lnTo>
                  <a:lnTo>
                    <a:pt x="46348" y="168027"/>
                  </a:lnTo>
                  <a:lnTo>
                    <a:pt x="26681" y="207165"/>
                  </a:lnTo>
                  <a:lnTo>
                    <a:pt x="12129" y="248975"/>
                  </a:lnTo>
                  <a:lnTo>
                    <a:pt x="3100" y="293052"/>
                  </a:lnTo>
                  <a:lnTo>
                    <a:pt x="0" y="338988"/>
                  </a:lnTo>
                  <a:lnTo>
                    <a:pt x="3100" y="384927"/>
                  </a:lnTo>
                  <a:lnTo>
                    <a:pt x="12129" y="429006"/>
                  </a:lnTo>
                  <a:lnTo>
                    <a:pt x="26681" y="470818"/>
                  </a:lnTo>
                  <a:lnTo>
                    <a:pt x="46348" y="509958"/>
                  </a:lnTo>
                  <a:lnTo>
                    <a:pt x="70723" y="546016"/>
                  </a:lnTo>
                  <a:lnTo>
                    <a:pt x="99399" y="578588"/>
                  </a:lnTo>
                  <a:lnTo>
                    <a:pt x="131970" y="607265"/>
                  </a:lnTo>
                  <a:lnTo>
                    <a:pt x="168027" y="631640"/>
                  </a:lnTo>
                  <a:lnTo>
                    <a:pt x="207165" y="651307"/>
                  </a:lnTo>
                  <a:lnTo>
                    <a:pt x="248975" y="665859"/>
                  </a:lnTo>
                  <a:lnTo>
                    <a:pt x="293052" y="674889"/>
                  </a:lnTo>
                  <a:lnTo>
                    <a:pt x="338988" y="677989"/>
                  </a:lnTo>
                  <a:lnTo>
                    <a:pt x="384924" y="674889"/>
                  </a:lnTo>
                  <a:lnTo>
                    <a:pt x="429001" y="665859"/>
                  </a:lnTo>
                  <a:lnTo>
                    <a:pt x="470813" y="651307"/>
                  </a:lnTo>
                  <a:lnTo>
                    <a:pt x="509952" y="631640"/>
                  </a:lnTo>
                  <a:lnTo>
                    <a:pt x="546011" y="607265"/>
                  </a:lnTo>
                  <a:lnTo>
                    <a:pt x="578583" y="578588"/>
                  </a:lnTo>
                  <a:lnTo>
                    <a:pt x="607261" y="546016"/>
                  </a:lnTo>
                  <a:lnTo>
                    <a:pt x="631637" y="509958"/>
                  </a:lnTo>
                  <a:lnTo>
                    <a:pt x="651306" y="470818"/>
                  </a:lnTo>
                  <a:lnTo>
                    <a:pt x="665858" y="429006"/>
                  </a:lnTo>
                  <a:lnTo>
                    <a:pt x="674888" y="384927"/>
                  </a:lnTo>
                  <a:lnTo>
                    <a:pt x="677989" y="338988"/>
                  </a:lnTo>
                  <a:lnTo>
                    <a:pt x="675174" y="295389"/>
                  </a:lnTo>
                  <a:lnTo>
                    <a:pt x="666829" y="252669"/>
                  </a:lnTo>
                  <a:lnTo>
                    <a:pt x="653107" y="211411"/>
                  </a:lnTo>
                  <a:lnTo>
                    <a:pt x="634161" y="172199"/>
                  </a:lnTo>
                  <a:lnTo>
                    <a:pt x="610996" y="146291"/>
                  </a:lnTo>
                  <a:lnTo>
                    <a:pt x="610527" y="142595"/>
                  </a:lnTo>
                  <a:lnTo>
                    <a:pt x="579210" y="91328"/>
                  </a:lnTo>
                  <a:lnTo>
                    <a:pt x="529170" y="74625"/>
                  </a:lnTo>
                  <a:lnTo>
                    <a:pt x="522589" y="63160"/>
                  </a:lnTo>
                  <a:lnTo>
                    <a:pt x="492137" y="36499"/>
                  </a:lnTo>
                  <a:lnTo>
                    <a:pt x="455801" y="20724"/>
                  </a:lnTo>
                  <a:lnTo>
                    <a:pt x="417806" y="9296"/>
                  </a:lnTo>
                  <a:lnTo>
                    <a:pt x="378689" y="2345"/>
                  </a:lnTo>
                  <a:lnTo>
                    <a:pt x="338988" y="0"/>
                  </a:lnTo>
                  <a:close/>
                </a:path>
              </a:pathLst>
            </a:custGeom>
            <a:solidFill>
              <a:srgbClr val="95C11F"/>
            </a:solidFill>
          </p:spPr>
          <p:txBody>
            <a:bodyPr wrap="square" lIns="0" tIns="0" rIns="0" bIns="0" rtlCol="0"/>
            <a:lstStyle/>
            <a:p>
              <a:endParaRPr/>
            </a:p>
          </p:txBody>
        </p:sp>
        <p:sp>
          <p:nvSpPr>
            <p:cNvPr id="48" name="object 87">
              <a:extLst>
                <a:ext uri="{FF2B5EF4-FFF2-40B4-BE49-F238E27FC236}">
                  <a16:creationId xmlns:a16="http://schemas.microsoft.com/office/drawing/2014/main" id="{BD5EF52D-E82E-B6AE-B800-B245E7175836}"/>
                </a:ext>
              </a:extLst>
            </p:cNvPr>
            <p:cNvSpPr/>
            <p:nvPr/>
          </p:nvSpPr>
          <p:spPr>
            <a:xfrm>
              <a:off x="5474930" y="2448528"/>
              <a:ext cx="513715" cy="513715"/>
            </a:xfrm>
            <a:custGeom>
              <a:avLst/>
              <a:gdLst/>
              <a:ahLst/>
              <a:cxnLst/>
              <a:rect l="l" t="t" r="r" b="b"/>
              <a:pathLst>
                <a:path w="513715" h="513714">
                  <a:moveTo>
                    <a:pt x="480402" y="130479"/>
                  </a:moveTo>
                  <a:lnTo>
                    <a:pt x="494488" y="159488"/>
                  </a:lnTo>
                  <a:lnTo>
                    <a:pt x="504898" y="190396"/>
                  </a:lnTo>
                  <a:lnTo>
                    <a:pt x="511349" y="222921"/>
                  </a:lnTo>
                  <a:lnTo>
                    <a:pt x="513562" y="256781"/>
                  </a:lnTo>
                  <a:lnTo>
                    <a:pt x="509425" y="302935"/>
                  </a:lnTo>
                  <a:lnTo>
                    <a:pt x="497496" y="346377"/>
                  </a:lnTo>
                  <a:lnTo>
                    <a:pt x="478502" y="386380"/>
                  </a:lnTo>
                  <a:lnTo>
                    <a:pt x="453168" y="422218"/>
                  </a:lnTo>
                  <a:lnTo>
                    <a:pt x="422218" y="453168"/>
                  </a:lnTo>
                  <a:lnTo>
                    <a:pt x="386380" y="478502"/>
                  </a:lnTo>
                  <a:lnTo>
                    <a:pt x="346377" y="497496"/>
                  </a:lnTo>
                  <a:lnTo>
                    <a:pt x="302935" y="509425"/>
                  </a:lnTo>
                  <a:lnTo>
                    <a:pt x="256781" y="513562"/>
                  </a:lnTo>
                  <a:lnTo>
                    <a:pt x="210623" y="509425"/>
                  </a:lnTo>
                  <a:lnTo>
                    <a:pt x="167180" y="497496"/>
                  </a:lnTo>
                  <a:lnTo>
                    <a:pt x="127176" y="478502"/>
                  </a:lnTo>
                  <a:lnTo>
                    <a:pt x="91338" y="453168"/>
                  </a:lnTo>
                  <a:lnTo>
                    <a:pt x="60390" y="422218"/>
                  </a:lnTo>
                  <a:lnTo>
                    <a:pt x="35057" y="386380"/>
                  </a:lnTo>
                  <a:lnTo>
                    <a:pt x="16064" y="346377"/>
                  </a:lnTo>
                  <a:lnTo>
                    <a:pt x="4136" y="302935"/>
                  </a:lnTo>
                  <a:lnTo>
                    <a:pt x="0" y="256781"/>
                  </a:lnTo>
                  <a:lnTo>
                    <a:pt x="4136" y="210623"/>
                  </a:lnTo>
                  <a:lnTo>
                    <a:pt x="16064" y="167180"/>
                  </a:lnTo>
                  <a:lnTo>
                    <a:pt x="35057" y="127176"/>
                  </a:lnTo>
                  <a:lnTo>
                    <a:pt x="60390" y="91338"/>
                  </a:lnTo>
                  <a:lnTo>
                    <a:pt x="91338" y="60390"/>
                  </a:lnTo>
                  <a:lnTo>
                    <a:pt x="127176" y="35057"/>
                  </a:lnTo>
                  <a:lnTo>
                    <a:pt x="167180" y="16064"/>
                  </a:lnTo>
                  <a:lnTo>
                    <a:pt x="210623" y="4136"/>
                  </a:lnTo>
                  <a:lnTo>
                    <a:pt x="256781" y="0"/>
                  </a:lnTo>
                  <a:lnTo>
                    <a:pt x="287602" y="1831"/>
                  </a:lnTo>
                  <a:lnTo>
                    <a:pt x="317344" y="7185"/>
                  </a:lnTo>
                  <a:lnTo>
                    <a:pt x="345795" y="15848"/>
                  </a:lnTo>
                  <a:lnTo>
                    <a:pt x="372745" y="27609"/>
                  </a:lnTo>
                </a:path>
              </a:pathLst>
            </a:custGeom>
            <a:ln w="16446">
              <a:solidFill>
                <a:srgbClr val="FFFFFF"/>
              </a:solidFill>
            </a:ln>
          </p:spPr>
          <p:txBody>
            <a:bodyPr wrap="square" lIns="0" tIns="0" rIns="0" bIns="0" rtlCol="0"/>
            <a:lstStyle/>
            <a:p>
              <a:endParaRPr/>
            </a:p>
          </p:txBody>
        </p:sp>
        <p:sp>
          <p:nvSpPr>
            <p:cNvPr id="63" name="object 88">
              <a:extLst>
                <a:ext uri="{FF2B5EF4-FFF2-40B4-BE49-F238E27FC236}">
                  <a16:creationId xmlns:a16="http://schemas.microsoft.com/office/drawing/2014/main" id="{EDDE5C95-76CE-336E-61E4-39C5460B6FB2}"/>
                </a:ext>
              </a:extLst>
            </p:cNvPr>
            <p:cNvSpPr/>
            <p:nvPr/>
          </p:nvSpPr>
          <p:spPr>
            <a:xfrm>
              <a:off x="5607455" y="2655602"/>
              <a:ext cx="140970" cy="199390"/>
            </a:xfrm>
            <a:custGeom>
              <a:avLst/>
              <a:gdLst/>
              <a:ahLst/>
              <a:cxnLst/>
              <a:rect l="l" t="t" r="r" b="b"/>
              <a:pathLst>
                <a:path w="140970" h="199389">
                  <a:moveTo>
                    <a:pt x="0" y="198805"/>
                  </a:moveTo>
                  <a:lnTo>
                    <a:pt x="17110" y="151034"/>
                  </a:lnTo>
                  <a:lnTo>
                    <a:pt x="40001" y="107021"/>
                  </a:lnTo>
                  <a:lnTo>
                    <a:pt x="68419" y="67013"/>
                  </a:lnTo>
                  <a:lnTo>
                    <a:pt x="102109" y="31257"/>
                  </a:lnTo>
                  <a:lnTo>
                    <a:pt x="140817" y="0"/>
                  </a:lnTo>
                </a:path>
              </a:pathLst>
            </a:custGeom>
            <a:ln w="16446">
              <a:solidFill>
                <a:srgbClr val="FFFFFF"/>
              </a:solidFill>
            </a:ln>
          </p:spPr>
          <p:txBody>
            <a:bodyPr wrap="square" lIns="0" tIns="0" rIns="0" bIns="0" rtlCol="0"/>
            <a:lstStyle/>
            <a:p>
              <a:endParaRPr/>
            </a:p>
          </p:txBody>
        </p:sp>
        <p:sp>
          <p:nvSpPr>
            <p:cNvPr id="64" name="object 89">
              <a:extLst>
                <a:ext uri="{FF2B5EF4-FFF2-40B4-BE49-F238E27FC236}">
                  <a16:creationId xmlns:a16="http://schemas.microsoft.com/office/drawing/2014/main" id="{B684E3D8-4C60-2787-3739-252106D9492A}"/>
                </a:ext>
              </a:extLst>
            </p:cNvPr>
            <p:cNvSpPr/>
            <p:nvPr/>
          </p:nvSpPr>
          <p:spPr>
            <a:xfrm>
              <a:off x="5589996" y="2523077"/>
              <a:ext cx="332740" cy="318770"/>
            </a:xfrm>
            <a:custGeom>
              <a:avLst/>
              <a:gdLst/>
              <a:ahLst/>
              <a:cxnLst/>
              <a:rect l="l" t="t" r="r" b="b"/>
              <a:pathLst>
                <a:path w="332740" h="318770">
                  <a:moveTo>
                    <a:pt x="25751" y="298195"/>
                  </a:moveTo>
                  <a:lnTo>
                    <a:pt x="6758" y="252621"/>
                  </a:lnTo>
                  <a:lnTo>
                    <a:pt x="0" y="206528"/>
                  </a:lnTo>
                  <a:lnTo>
                    <a:pt x="6258" y="161667"/>
                  </a:lnTo>
                  <a:lnTo>
                    <a:pt x="26315" y="119795"/>
                  </a:lnTo>
                  <a:lnTo>
                    <a:pt x="60955" y="82664"/>
                  </a:lnTo>
                  <a:lnTo>
                    <a:pt x="100334" y="56199"/>
                  </a:lnTo>
                  <a:lnTo>
                    <a:pt x="143762" y="36010"/>
                  </a:lnTo>
                  <a:lnTo>
                    <a:pt x="189952" y="21196"/>
                  </a:lnTo>
                  <a:lnTo>
                    <a:pt x="237618" y="10856"/>
                  </a:lnTo>
                  <a:lnTo>
                    <a:pt x="285472" y="4091"/>
                  </a:lnTo>
                  <a:lnTo>
                    <a:pt x="332227" y="0"/>
                  </a:lnTo>
                  <a:lnTo>
                    <a:pt x="319883" y="9872"/>
                  </a:lnTo>
                  <a:lnTo>
                    <a:pt x="308553" y="24153"/>
                  </a:lnTo>
                  <a:lnTo>
                    <a:pt x="280815" y="95333"/>
                  </a:lnTo>
                  <a:lnTo>
                    <a:pt x="279679" y="143419"/>
                  </a:lnTo>
                  <a:lnTo>
                    <a:pt x="279332" y="191341"/>
                  </a:lnTo>
                  <a:lnTo>
                    <a:pt x="268422" y="237731"/>
                  </a:lnTo>
                  <a:lnTo>
                    <a:pt x="238123" y="278446"/>
                  </a:lnTo>
                  <a:lnTo>
                    <a:pt x="193659" y="305852"/>
                  </a:lnTo>
                  <a:lnTo>
                    <a:pt x="142473" y="318453"/>
                  </a:lnTo>
                  <a:lnTo>
                    <a:pt x="92007" y="314756"/>
                  </a:lnTo>
                </a:path>
              </a:pathLst>
            </a:custGeom>
            <a:ln w="16446">
              <a:solidFill>
                <a:srgbClr val="FFFFFF"/>
              </a:solidFill>
            </a:ln>
          </p:spPr>
          <p:txBody>
            <a:bodyPr wrap="square" lIns="0" tIns="0" rIns="0" bIns="0" rtlCol="0"/>
            <a:lstStyle/>
            <a:p>
              <a:endParaRPr/>
            </a:p>
          </p:txBody>
        </p:sp>
      </p:grpSp>
      <p:sp>
        <p:nvSpPr>
          <p:cNvPr id="65" name="object 90">
            <a:extLst>
              <a:ext uri="{FF2B5EF4-FFF2-40B4-BE49-F238E27FC236}">
                <a16:creationId xmlns:a16="http://schemas.microsoft.com/office/drawing/2014/main" id="{04F9EF78-38F5-8892-57F1-C277FF85E4DE}"/>
              </a:ext>
            </a:extLst>
          </p:cNvPr>
          <p:cNvSpPr/>
          <p:nvPr/>
        </p:nvSpPr>
        <p:spPr>
          <a:xfrm>
            <a:off x="7827878" y="3677991"/>
            <a:ext cx="1787525" cy="562339"/>
          </a:xfrm>
          <a:custGeom>
            <a:avLst/>
            <a:gdLst/>
            <a:ahLst/>
            <a:cxnLst/>
            <a:rect l="l" t="t" r="r" b="b"/>
            <a:pathLst>
              <a:path w="1787525" h="1103629">
                <a:moveTo>
                  <a:pt x="0" y="1103299"/>
                </a:moveTo>
                <a:lnTo>
                  <a:pt x="1787296" y="1103299"/>
                </a:lnTo>
                <a:lnTo>
                  <a:pt x="1787296" y="0"/>
                </a:lnTo>
                <a:lnTo>
                  <a:pt x="0" y="0"/>
                </a:lnTo>
                <a:lnTo>
                  <a:pt x="0" y="1103299"/>
                </a:lnTo>
                <a:close/>
              </a:path>
            </a:pathLst>
          </a:custGeom>
          <a:ln w="12700">
            <a:solidFill>
              <a:srgbClr val="EC6711"/>
            </a:solidFill>
          </a:ln>
        </p:spPr>
        <p:txBody>
          <a:bodyPr wrap="square" lIns="0" tIns="0" rIns="0" bIns="0" rtlCol="0"/>
          <a:lstStyle/>
          <a:p>
            <a:endParaRPr/>
          </a:p>
        </p:txBody>
      </p:sp>
      <p:sp>
        <p:nvSpPr>
          <p:cNvPr id="67" name="object 92">
            <a:extLst>
              <a:ext uri="{FF2B5EF4-FFF2-40B4-BE49-F238E27FC236}">
                <a16:creationId xmlns:a16="http://schemas.microsoft.com/office/drawing/2014/main" id="{33F692CD-E798-99AC-D79E-9B61AEE4D5E6}"/>
              </a:ext>
            </a:extLst>
          </p:cNvPr>
          <p:cNvSpPr txBox="1"/>
          <p:nvPr/>
        </p:nvSpPr>
        <p:spPr>
          <a:xfrm>
            <a:off x="8065656" y="3976441"/>
            <a:ext cx="1313921" cy="185885"/>
          </a:xfrm>
          <a:prstGeom prst="rect">
            <a:avLst/>
          </a:prstGeom>
        </p:spPr>
        <p:txBody>
          <a:bodyPr vert="horz" wrap="square" lIns="0" tIns="12700" rIns="0" bIns="0" rtlCol="0">
            <a:spAutoFit/>
          </a:bodyPr>
          <a:lstStyle/>
          <a:p>
            <a:pPr marL="19050" marR="5080" indent="-6985" algn="ctr">
              <a:lnSpc>
                <a:spcPct val="111100"/>
              </a:lnSpc>
              <a:spcBef>
                <a:spcPts val="100"/>
              </a:spcBef>
            </a:pPr>
            <a:r>
              <a:rPr sz="1100" b="1" dirty="0">
                <a:solidFill>
                  <a:srgbClr val="EC6711"/>
                </a:solidFill>
                <a:latin typeface="Arial" panose="020B0604020202020204" pitchFamily="34" charset="0"/>
                <a:cs typeface="Arial" panose="020B0604020202020204" pitchFamily="34" charset="0"/>
              </a:rPr>
              <a:t>Growth</a:t>
            </a:r>
            <a:r>
              <a:rPr lang="en-US" sz="1100" b="1" dirty="0">
                <a:solidFill>
                  <a:srgbClr val="EC6711"/>
                </a:solidFill>
                <a:latin typeface="Arial" panose="020B0604020202020204" pitchFamily="34" charset="0"/>
                <a:cs typeface="Arial" panose="020B0604020202020204" pitchFamily="34" charset="0"/>
              </a:rPr>
              <a:t> </a:t>
            </a:r>
            <a:r>
              <a:rPr sz="1100" b="1" dirty="0">
                <a:solidFill>
                  <a:srgbClr val="EC6711"/>
                </a:solidFill>
                <a:latin typeface="Arial" panose="020B0604020202020204" pitchFamily="34" charset="0"/>
                <a:cs typeface="Arial" panose="020B0604020202020204" pitchFamily="34" charset="0"/>
              </a:rPr>
              <a:t>in</a:t>
            </a:r>
            <a:r>
              <a:rPr lang="en-US" sz="1100" b="1" spc="-90" dirty="0">
                <a:solidFill>
                  <a:srgbClr val="EC6711"/>
                </a:solidFill>
                <a:latin typeface="Arial" panose="020B0604020202020204" pitchFamily="34" charset="0"/>
                <a:cs typeface="Arial" panose="020B0604020202020204" pitchFamily="34" charset="0"/>
              </a:rPr>
              <a:t> </a:t>
            </a:r>
            <a:r>
              <a:rPr sz="1100" b="1" dirty="0">
                <a:solidFill>
                  <a:srgbClr val="EC6711"/>
                </a:solidFill>
                <a:latin typeface="Arial" panose="020B0604020202020204" pitchFamily="34" charset="0"/>
                <a:cs typeface="Arial" panose="020B0604020202020204" pitchFamily="34" charset="0"/>
              </a:rPr>
              <a:t>Asia</a:t>
            </a:r>
            <a:endParaRPr sz="1100" dirty="0">
              <a:latin typeface="Arial" panose="020B0604020202020204" pitchFamily="34" charset="0"/>
              <a:cs typeface="Arial" panose="020B0604020202020204" pitchFamily="34" charset="0"/>
            </a:endParaRPr>
          </a:p>
        </p:txBody>
      </p:sp>
      <p:grpSp>
        <p:nvGrpSpPr>
          <p:cNvPr id="68" name="Group 67">
            <a:extLst>
              <a:ext uri="{FF2B5EF4-FFF2-40B4-BE49-F238E27FC236}">
                <a16:creationId xmlns:a16="http://schemas.microsoft.com/office/drawing/2014/main" id="{5BE79C73-7AE3-1E20-163D-9F367F0EA693}"/>
              </a:ext>
            </a:extLst>
          </p:cNvPr>
          <p:cNvGrpSpPr>
            <a:grpSpLocks noChangeAspect="1"/>
          </p:cNvGrpSpPr>
          <p:nvPr/>
        </p:nvGrpSpPr>
        <p:grpSpPr>
          <a:xfrm>
            <a:off x="8543811" y="3530090"/>
            <a:ext cx="365760" cy="365760"/>
            <a:chOff x="7555613" y="2366312"/>
            <a:chExt cx="678180" cy="678180"/>
          </a:xfrm>
        </p:grpSpPr>
        <p:sp>
          <p:nvSpPr>
            <p:cNvPr id="74" name="object 93">
              <a:extLst>
                <a:ext uri="{FF2B5EF4-FFF2-40B4-BE49-F238E27FC236}">
                  <a16:creationId xmlns:a16="http://schemas.microsoft.com/office/drawing/2014/main" id="{A1A2EB60-B43F-3EE4-E00D-3F8A44A6EE0A}"/>
                </a:ext>
              </a:extLst>
            </p:cNvPr>
            <p:cNvSpPr/>
            <p:nvPr/>
          </p:nvSpPr>
          <p:spPr>
            <a:xfrm>
              <a:off x="7555613" y="2366312"/>
              <a:ext cx="678180" cy="678180"/>
            </a:xfrm>
            <a:custGeom>
              <a:avLst/>
              <a:gdLst/>
              <a:ahLst/>
              <a:cxnLst/>
              <a:rect l="l" t="t" r="r" b="b"/>
              <a:pathLst>
                <a:path w="678180" h="678179">
                  <a:moveTo>
                    <a:pt x="338988" y="0"/>
                  </a:moveTo>
                  <a:lnTo>
                    <a:pt x="293052" y="3100"/>
                  </a:lnTo>
                  <a:lnTo>
                    <a:pt x="248975" y="12129"/>
                  </a:lnTo>
                  <a:lnTo>
                    <a:pt x="207165" y="26681"/>
                  </a:lnTo>
                  <a:lnTo>
                    <a:pt x="168027" y="46348"/>
                  </a:lnTo>
                  <a:lnTo>
                    <a:pt x="131970" y="70724"/>
                  </a:lnTo>
                  <a:lnTo>
                    <a:pt x="99399" y="99401"/>
                  </a:lnTo>
                  <a:lnTo>
                    <a:pt x="70723" y="131972"/>
                  </a:lnTo>
                  <a:lnTo>
                    <a:pt x="46348" y="168031"/>
                  </a:lnTo>
                  <a:lnTo>
                    <a:pt x="26681" y="207170"/>
                  </a:lnTo>
                  <a:lnTo>
                    <a:pt x="12129" y="248983"/>
                  </a:lnTo>
                  <a:lnTo>
                    <a:pt x="3100" y="293062"/>
                  </a:lnTo>
                  <a:lnTo>
                    <a:pt x="0" y="339001"/>
                  </a:lnTo>
                  <a:lnTo>
                    <a:pt x="3100" y="384936"/>
                  </a:lnTo>
                  <a:lnTo>
                    <a:pt x="12129" y="429013"/>
                  </a:lnTo>
                  <a:lnTo>
                    <a:pt x="26681" y="470824"/>
                  </a:lnTo>
                  <a:lnTo>
                    <a:pt x="46348" y="509961"/>
                  </a:lnTo>
                  <a:lnTo>
                    <a:pt x="70723" y="546019"/>
                  </a:lnTo>
                  <a:lnTo>
                    <a:pt x="99399" y="578589"/>
                  </a:lnTo>
                  <a:lnTo>
                    <a:pt x="131970" y="607266"/>
                  </a:lnTo>
                  <a:lnTo>
                    <a:pt x="168027" y="631641"/>
                  </a:lnTo>
                  <a:lnTo>
                    <a:pt x="207165" y="651307"/>
                  </a:lnTo>
                  <a:lnTo>
                    <a:pt x="248975" y="665859"/>
                  </a:lnTo>
                  <a:lnTo>
                    <a:pt x="293052" y="674889"/>
                  </a:lnTo>
                  <a:lnTo>
                    <a:pt x="338988" y="677989"/>
                  </a:lnTo>
                  <a:lnTo>
                    <a:pt x="384924" y="674889"/>
                  </a:lnTo>
                  <a:lnTo>
                    <a:pt x="429000" y="665859"/>
                  </a:lnTo>
                  <a:lnTo>
                    <a:pt x="470811" y="651307"/>
                  </a:lnTo>
                  <a:lnTo>
                    <a:pt x="509949" y="631641"/>
                  </a:lnTo>
                  <a:lnTo>
                    <a:pt x="546006" y="607266"/>
                  </a:lnTo>
                  <a:lnTo>
                    <a:pt x="578577" y="578589"/>
                  </a:lnTo>
                  <a:lnTo>
                    <a:pt x="607253" y="546019"/>
                  </a:lnTo>
                  <a:lnTo>
                    <a:pt x="631628" y="509961"/>
                  </a:lnTo>
                  <a:lnTo>
                    <a:pt x="651295" y="470824"/>
                  </a:lnTo>
                  <a:lnTo>
                    <a:pt x="665847" y="429013"/>
                  </a:lnTo>
                  <a:lnTo>
                    <a:pt x="674876" y="384936"/>
                  </a:lnTo>
                  <a:lnTo>
                    <a:pt x="677976" y="339001"/>
                  </a:lnTo>
                  <a:lnTo>
                    <a:pt x="675378" y="297149"/>
                  </a:lnTo>
                  <a:lnTo>
                    <a:pt x="667677" y="256038"/>
                  </a:lnTo>
                  <a:lnTo>
                    <a:pt x="655013" y="216232"/>
                  </a:lnTo>
                  <a:lnTo>
                    <a:pt x="637527" y="178295"/>
                  </a:lnTo>
                  <a:lnTo>
                    <a:pt x="610434" y="148754"/>
                  </a:lnTo>
                  <a:lnTo>
                    <a:pt x="598957" y="142455"/>
                  </a:lnTo>
                  <a:lnTo>
                    <a:pt x="596506" y="136169"/>
                  </a:lnTo>
                  <a:lnTo>
                    <a:pt x="528129" y="44170"/>
                  </a:lnTo>
                  <a:lnTo>
                    <a:pt x="492986" y="18516"/>
                  </a:lnTo>
                  <a:lnTo>
                    <a:pt x="432498" y="18516"/>
                  </a:lnTo>
                  <a:lnTo>
                    <a:pt x="425440" y="14233"/>
                  </a:lnTo>
                  <a:lnTo>
                    <a:pt x="386044" y="3257"/>
                  </a:lnTo>
                  <a:lnTo>
                    <a:pt x="354724" y="363"/>
                  </a:lnTo>
                  <a:lnTo>
                    <a:pt x="338988" y="0"/>
                  </a:lnTo>
                  <a:close/>
                </a:path>
                <a:path w="678180" h="678179">
                  <a:moveTo>
                    <a:pt x="463232" y="12420"/>
                  </a:moveTo>
                  <a:lnTo>
                    <a:pt x="455283" y="12824"/>
                  </a:lnTo>
                  <a:lnTo>
                    <a:pt x="447484" y="14006"/>
                  </a:lnTo>
                  <a:lnTo>
                    <a:pt x="439876" y="15919"/>
                  </a:lnTo>
                  <a:lnTo>
                    <a:pt x="432498" y="18516"/>
                  </a:lnTo>
                  <a:lnTo>
                    <a:pt x="492986" y="18516"/>
                  </a:lnTo>
                  <a:lnTo>
                    <a:pt x="481888" y="14565"/>
                  </a:lnTo>
                  <a:lnTo>
                    <a:pt x="463232" y="12420"/>
                  </a:lnTo>
                  <a:close/>
                </a:path>
              </a:pathLst>
            </a:custGeom>
            <a:solidFill>
              <a:srgbClr val="EC6711"/>
            </a:solidFill>
          </p:spPr>
          <p:txBody>
            <a:bodyPr wrap="square" lIns="0" tIns="0" rIns="0" bIns="0" rtlCol="0"/>
            <a:lstStyle/>
            <a:p>
              <a:endParaRPr/>
            </a:p>
          </p:txBody>
        </p:sp>
        <p:sp>
          <p:nvSpPr>
            <p:cNvPr id="76" name="object 94">
              <a:extLst>
                <a:ext uri="{FF2B5EF4-FFF2-40B4-BE49-F238E27FC236}">
                  <a16:creationId xmlns:a16="http://schemas.microsoft.com/office/drawing/2014/main" id="{3E155999-708E-AE01-A069-0B3B51BEAFF5}"/>
                </a:ext>
              </a:extLst>
            </p:cNvPr>
            <p:cNvSpPr/>
            <p:nvPr/>
          </p:nvSpPr>
          <p:spPr>
            <a:xfrm>
              <a:off x="7960860" y="2460948"/>
              <a:ext cx="116205" cy="364490"/>
            </a:xfrm>
            <a:custGeom>
              <a:avLst/>
              <a:gdLst/>
              <a:ahLst/>
              <a:cxnLst/>
              <a:rect l="l" t="t" r="r" b="b"/>
              <a:pathLst>
                <a:path w="116205" h="364489">
                  <a:moveTo>
                    <a:pt x="24853" y="364464"/>
                  </a:moveTo>
                  <a:lnTo>
                    <a:pt x="24853" y="82842"/>
                  </a:lnTo>
                  <a:lnTo>
                    <a:pt x="0" y="82842"/>
                  </a:lnTo>
                  <a:lnTo>
                    <a:pt x="0" y="74548"/>
                  </a:lnTo>
                  <a:lnTo>
                    <a:pt x="57988" y="0"/>
                  </a:lnTo>
                  <a:lnTo>
                    <a:pt x="115976" y="74548"/>
                  </a:lnTo>
                  <a:lnTo>
                    <a:pt x="115976" y="82842"/>
                  </a:lnTo>
                  <a:lnTo>
                    <a:pt x="91122" y="82842"/>
                  </a:lnTo>
                  <a:lnTo>
                    <a:pt x="91122" y="276644"/>
                  </a:lnTo>
                </a:path>
              </a:pathLst>
            </a:custGeom>
            <a:ln w="16446">
              <a:solidFill>
                <a:srgbClr val="FFFFFF"/>
              </a:solidFill>
            </a:ln>
          </p:spPr>
          <p:txBody>
            <a:bodyPr wrap="square" lIns="0" tIns="0" rIns="0" bIns="0" rtlCol="0"/>
            <a:lstStyle/>
            <a:p>
              <a:endParaRPr/>
            </a:p>
          </p:txBody>
        </p:sp>
        <p:sp>
          <p:nvSpPr>
            <p:cNvPr id="77" name="object 95">
              <a:extLst>
                <a:ext uri="{FF2B5EF4-FFF2-40B4-BE49-F238E27FC236}">
                  <a16:creationId xmlns:a16="http://schemas.microsoft.com/office/drawing/2014/main" id="{53636CDE-E980-B0F5-E85F-834351732E53}"/>
                </a:ext>
              </a:extLst>
            </p:cNvPr>
            <p:cNvSpPr/>
            <p:nvPr/>
          </p:nvSpPr>
          <p:spPr>
            <a:xfrm>
              <a:off x="7836616" y="2543777"/>
              <a:ext cx="116205" cy="281940"/>
            </a:xfrm>
            <a:custGeom>
              <a:avLst/>
              <a:gdLst/>
              <a:ahLst/>
              <a:cxnLst/>
              <a:rect l="l" t="t" r="r" b="b"/>
              <a:pathLst>
                <a:path w="116205" h="281939">
                  <a:moveTo>
                    <a:pt x="24853" y="281635"/>
                  </a:moveTo>
                  <a:lnTo>
                    <a:pt x="24853" y="82842"/>
                  </a:lnTo>
                  <a:lnTo>
                    <a:pt x="0" y="82842"/>
                  </a:lnTo>
                  <a:lnTo>
                    <a:pt x="0" y="74549"/>
                  </a:lnTo>
                  <a:lnTo>
                    <a:pt x="57988" y="0"/>
                  </a:lnTo>
                  <a:lnTo>
                    <a:pt x="115963" y="74561"/>
                  </a:lnTo>
                  <a:lnTo>
                    <a:pt x="115963" y="82842"/>
                  </a:lnTo>
                  <a:lnTo>
                    <a:pt x="91109" y="82842"/>
                  </a:lnTo>
                  <a:lnTo>
                    <a:pt x="91109" y="202095"/>
                  </a:lnTo>
                </a:path>
              </a:pathLst>
            </a:custGeom>
            <a:ln w="16446">
              <a:solidFill>
                <a:srgbClr val="FFFFFF"/>
              </a:solidFill>
            </a:ln>
          </p:spPr>
          <p:txBody>
            <a:bodyPr wrap="square" lIns="0" tIns="0" rIns="0" bIns="0" rtlCol="0"/>
            <a:lstStyle/>
            <a:p>
              <a:endParaRPr/>
            </a:p>
          </p:txBody>
        </p:sp>
        <p:sp>
          <p:nvSpPr>
            <p:cNvPr id="79" name="object 96">
              <a:extLst>
                <a:ext uri="{FF2B5EF4-FFF2-40B4-BE49-F238E27FC236}">
                  <a16:creationId xmlns:a16="http://schemas.microsoft.com/office/drawing/2014/main" id="{4E6B3F6D-A9C4-1EEF-8E0E-79A0B2357170}"/>
                </a:ext>
              </a:extLst>
            </p:cNvPr>
            <p:cNvSpPr/>
            <p:nvPr/>
          </p:nvSpPr>
          <p:spPr>
            <a:xfrm>
              <a:off x="7704149" y="2610103"/>
              <a:ext cx="132410" cy="192087"/>
            </a:xfrm>
            <a:prstGeom prst="rect">
              <a:avLst/>
            </a:prstGeom>
            <a:blipFill>
              <a:blip r:embed="rId6" cstate="print"/>
              <a:stretch>
                <a:fillRect/>
              </a:stretch>
            </a:blipFill>
          </p:spPr>
          <p:txBody>
            <a:bodyPr wrap="square" lIns="0" tIns="0" rIns="0" bIns="0" rtlCol="0"/>
            <a:lstStyle/>
            <a:p>
              <a:endParaRPr/>
            </a:p>
          </p:txBody>
        </p:sp>
        <p:sp>
          <p:nvSpPr>
            <p:cNvPr id="80" name="object 97">
              <a:extLst>
                <a:ext uri="{FF2B5EF4-FFF2-40B4-BE49-F238E27FC236}">
                  <a16:creationId xmlns:a16="http://schemas.microsoft.com/office/drawing/2014/main" id="{A5FA80FF-08D1-64C0-91CE-89162E1BF4AE}"/>
                </a:ext>
              </a:extLst>
            </p:cNvPr>
            <p:cNvSpPr/>
            <p:nvPr/>
          </p:nvSpPr>
          <p:spPr>
            <a:xfrm>
              <a:off x="7637822" y="2448527"/>
              <a:ext cx="513715" cy="513715"/>
            </a:xfrm>
            <a:custGeom>
              <a:avLst/>
              <a:gdLst/>
              <a:ahLst/>
              <a:cxnLst/>
              <a:rect l="l" t="t" r="r" b="b"/>
              <a:pathLst>
                <a:path w="513715" h="513714">
                  <a:moveTo>
                    <a:pt x="482955" y="135089"/>
                  </a:moveTo>
                  <a:lnTo>
                    <a:pt x="495972" y="163192"/>
                  </a:lnTo>
                  <a:lnTo>
                    <a:pt x="505579" y="193006"/>
                  </a:lnTo>
                  <a:lnTo>
                    <a:pt x="511525" y="224284"/>
                  </a:lnTo>
                  <a:lnTo>
                    <a:pt x="513562" y="256781"/>
                  </a:lnTo>
                  <a:lnTo>
                    <a:pt x="509425" y="302935"/>
                  </a:lnTo>
                  <a:lnTo>
                    <a:pt x="497496" y="346377"/>
                  </a:lnTo>
                  <a:lnTo>
                    <a:pt x="478502" y="386380"/>
                  </a:lnTo>
                  <a:lnTo>
                    <a:pt x="453168" y="422218"/>
                  </a:lnTo>
                  <a:lnTo>
                    <a:pt x="422218" y="453168"/>
                  </a:lnTo>
                  <a:lnTo>
                    <a:pt x="386380" y="478502"/>
                  </a:lnTo>
                  <a:lnTo>
                    <a:pt x="346377" y="497496"/>
                  </a:lnTo>
                  <a:lnTo>
                    <a:pt x="302935" y="509425"/>
                  </a:lnTo>
                  <a:lnTo>
                    <a:pt x="256781" y="513562"/>
                  </a:lnTo>
                  <a:lnTo>
                    <a:pt x="210623" y="509425"/>
                  </a:lnTo>
                  <a:lnTo>
                    <a:pt x="167180" y="497496"/>
                  </a:lnTo>
                  <a:lnTo>
                    <a:pt x="127176" y="478502"/>
                  </a:lnTo>
                  <a:lnTo>
                    <a:pt x="91338" y="453168"/>
                  </a:lnTo>
                  <a:lnTo>
                    <a:pt x="60390" y="422218"/>
                  </a:lnTo>
                  <a:lnTo>
                    <a:pt x="35057" y="386380"/>
                  </a:lnTo>
                  <a:lnTo>
                    <a:pt x="16064" y="346377"/>
                  </a:lnTo>
                  <a:lnTo>
                    <a:pt x="4136" y="302935"/>
                  </a:lnTo>
                  <a:lnTo>
                    <a:pt x="0" y="256781"/>
                  </a:lnTo>
                  <a:lnTo>
                    <a:pt x="4136" y="210623"/>
                  </a:lnTo>
                  <a:lnTo>
                    <a:pt x="16064" y="167180"/>
                  </a:lnTo>
                  <a:lnTo>
                    <a:pt x="35057" y="127176"/>
                  </a:lnTo>
                  <a:lnTo>
                    <a:pt x="60390" y="91338"/>
                  </a:lnTo>
                  <a:lnTo>
                    <a:pt x="91338" y="60390"/>
                  </a:lnTo>
                  <a:lnTo>
                    <a:pt x="127176" y="35057"/>
                  </a:lnTo>
                  <a:lnTo>
                    <a:pt x="167180" y="16064"/>
                  </a:lnTo>
                  <a:lnTo>
                    <a:pt x="210623" y="4136"/>
                  </a:lnTo>
                  <a:lnTo>
                    <a:pt x="256781" y="0"/>
                  </a:lnTo>
                  <a:lnTo>
                    <a:pt x="268868" y="279"/>
                  </a:lnTo>
                  <a:lnTo>
                    <a:pt x="280814" y="1109"/>
                  </a:lnTo>
                  <a:lnTo>
                    <a:pt x="292605" y="2480"/>
                  </a:lnTo>
                  <a:lnTo>
                    <a:pt x="304228" y="4381"/>
                  </a:lnTo>
                </a:path>
              </a:pathLst>
            </a:custGeom>
            <a:ln w="16446">
              <a:solidFill>
                <a:srgbClr val="FFFFFF"/>
              </a:solidFill>
            </a:ln>
          </p:spPr>
          <p:txBody>
            <a:bodyPr wrap="square" lIns="0" tIns="0" rIns="0" bIns="0" rtlCol="0"/>
            <a:lstStyle/>
            <a:p>
              <a:endParaRPr/>
            </a:p>
          </p:txBody>
        </p:sp>
      </p:grpSp>
    </p:spTree>
    <p:extLst>
      <p:ext uri="{BB962C8B-B14F-4D97-AF65-F5344CB8AC3E}">
        <p14:creationId xmlns:p14="http://schemas.microsoft.com/office/powerpoint/2010/main" val="2036211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6B28B-32D4-9C1D-37B3-E304F3DDABD6}"/>
              </a:ext>
            </a:extLst>
          </p:cNvPr>
          <p:cNvSpPr>
            <a:spLocks noGrp="1"/>
          </p:cNvSpPr>
          <p:nvPr>
            <p:ph type="ctrTitle"/>
          </p:nvPr>
        </p:nvSpPr>
        <p:spPr/>
        <p:txBody>
          <a:bodyPr>
            <a:normAutofit/>
          </a:bodyPr>
          <a:lstStyle/>
          <a:p>
            <a:br>
              <a:rPr lang="en-US" dirty="0"/>
            </a:br>
            <a:r>
              <a:rPr lang="en-US" sz="3667" dirty="0"/>
              <a:t>Can AI Situated Agents Help Scale Interactive Adult Learning?</a:t>
            </a:r>
            <a:endParaRPr lang="en-US" dirty="0">
              <a:solidFill>
                <a:schemeClr val="accent5"/>
              </a:solidFill>
            </a:endParaRPr>
          </a:p>
        </p:txBody>
      </p:sp>
      <p:sp>
        <p:nvSpPr>
          <p:cNvPr id="3" name="Subtitle 2">
            <a:extLst>
              <a:ext uri="{FF2B5EF4-FFF2-40B4-BE49-F238E27FC236}">
                <a16:creationId xmlns:a16="http://schemas.microsoft.com/office/drawing/2014/main" id="{B1D9D6F6-EBDB-1F3A-BC93-104DF6AE17CD}"/>
              </a:ext>
            </a:extLst>
          </p:cNvPr>
          <p:cNvSpPr>
            <a:spLocks noGrp="1"/>
          </p:cNvSpPr>
          <p:nvPr>
            <p:ph type="subTitle" idx="1"/>
          </p:nvPr>
        </p:nvSpPr>
        <p:spPr/>
        <p:txBody>
          <a:bodyPr/>
          <a:lstStyle/>
          <a:p>
            <a:endParaRPr lang="en-US" dirty="0"/>
          </a:p>
          <a:p>
            <a:r>
              <a:rPr lang="en-US" dirty="0"/>
              <a:t>Presented by</a:t>
            </a:r>
          </a:p>
          <a:p>
            <a:r>
              <a:rPr lang="en-US" dirty="0"/>
              <a:t>Archan Misra</a:t>
            </a:r>
          </a:p>
        </p:txBody>
      </p:sp>
    </p:spTree>
    <p:extLst>
      <p:ext uri="{BB962C8B-B14F-4D97-AF65-F5344CB8AC3E}">
        <p14:creationId xmlns:p14="http://schemas.microsoft.com/office/powerpoint/2010/main" val="3541132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A8286-1E4C-6D03-D728-375305486539}"/>
              </a:ext>
            </a:extLst>
          </p:cNvPr>
          <p:cNvSpPr>
            <a:spLocks noGrp="1"/>
          </p:cNvSpPr>
          <p:nvPr>
            <p:ph type="title"/>
          </p:nvPr>
        </p:nvSpPr>
        <p:spPr>
          <a:xfrm>
            <a:off x="1" y="639795"/>
            <a:ext cx="10286999" cy="401669"/>
          </a:xfrm>
        </p:spPr>
        <p:txBody>
          <a:bodyPr>
            <a:normAutofit/>
          </a:bodyPr>
          <a:lstStyle/>
          <a:p>
            <a:r>
              <a:rPr lang="en-US" dirty="0"/>
              <a:t>Adult Learning: Key Challenges from my Perspective</a:t>
            </a:r>
          </a:p>
        </p:txBody>
      </p:sp>
      <p:sp>
        <p:nvSpPr>
          <p:cNvPr id="2" name="TextBox 1">
            <a:extLst>
              <a:ext uri="{FF2B5EF4-FFF2-40B4-BE49-F238E27FC236}">
                <a16:creationId xmlns:a16="http://schemas.microsoft.com/office/drawing/2014/main" id="{3E8F3F40-05AD-4ABE-8AD9-9FD289022D9F}"/>
              </a:ext>
            </a:extLst>
          </p:cNvPr>
          <p:cNvSpPr txBox="1"/>
          <p:nvPr/>
        </p:nvSpPr>
        <p:spPr>
          <a:xfrm>
            <a:off x="5590872" y="1897318"/>
            <a:ext cx="4696127" cy="502766"/>
          </a:xfrm>
          <a:prstGeom prst="rect">
            <a:avLst/>
          </a:prstGeom>
          <a:noFill/>
        </p:spPr>
        <p:txBody>
          <a:bodyPr wrap="square" rtlCol="0">
            <a:spAutoFit/>
          </a:bodyPr>
          <a:lstStyle/>
          <a:p>
            <a:pPr defTabSz="761970">
              <a:defRPr/>
            </a:pPr>
            <a:r>
              <a:rPr lang="en-SG" sz="2667" b="1" dirty="0">
                <a:solidFill>
                  <a:srgbClr val="0070C0"/>
                </a:solidFill>
                <a:latin typeface="Arial" panose="020B0604020202020204" pitchFamily="34" charset="0"/>
                <a:cs typeface="Arial" panose="020B0604020202020204" pitchFamily="34" charset="0"/>
              </a:rPr>
              <a:t>Goal: Mass Personalisation</a:t>
            </a:r>
            <a:endParaRPr lang="en-US" sz="2667" b="1" dirty="0">
              <a:solidFill>
                <a:srgbClr val="0070C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2414CF7-E339-98C3-1814-5B2AE42949F2}"/>
              </a:ext>
            </a:extLst>
          </p:cNvPr>
          <p:cNvSpPr txBox="1"/>
          <p:nvPr/>
        </p:nvSpPr>
        <p:spPr>
          <a:xfrm>
            <a:off x="113519" y="1404263"/>
            <a:ext cx="5291453" cy="2503442"/>
          </a:xfrm>
          <a:prstGeom prst="rect">
            <a:avLst/>
          </a:prstGeom>
          <a:noFill/>
          <a:ln>
            <a:noFill/>
          </a:ln>
        </p:spPr>
        <p:txBody>
          <a:bodyPr wrap="square" rtlCol="0">
            <a:spAutoFit/>
          </a:bodyPr>
          <a:lstStyle/>
          <a:p>
            <a:pPr marL="285739" indent="-285739" defTabSz="761970">
              <a:spcAft>
                <a:spcPts val="500"/>
              </a:spcAft>
              <a:buFont typeface="Arial" panose="020B0604020202020204" pitchFamily="34" charset="0"/>
              <a:buChar char="•"/>
              <a:defRPr/>
            </a:pPr>
            <a:r>
              <a:rPr lang="en-SG" sz="1667" dirty="0">
                <a:solidFill>
                  <a:schemeClr val="tx2"/>
                </a:solidFill>
                <a:latin typeface="Arial" panose="020B0604020202020204" pitchFamily="34" charset="0"/>
                <a:cs typeface="Arial" panose="020B0604020202020204" pitchFamily="34" charset="0"/>
              </a:rPr>
              <a:t>Key Challenges in Adult Learning </a:t>
            </a:r>
          </a:p>
          <a:p>
            <a:pPr marL="495280" lvl="1" indent="-114295">
              <a:spcAft>
                <a:spcPts val="500"/>
              </a:spcAft>
              <a:buFont typeface="Arial" panose="020B0604020202020204" pitchFamily="34" charset="0"/>
              <a:buChar char="•"/>
              <a:defRPr/>
            </a:pPr>
            <a:r>
              <a:rPr lang="en-SG" sz="1667" dirty="0">
                <a:solidFill>
                  <a:schemeClr val="tx2"/>
                </a:solidFill>
                <a:latin typeface="Arial" panose="020B0604020202020204" pitchFamily="34" charset="0"/>
                <a:cs typeface="Arial" panose="020B0604020202020204" pitchFamily="34" charset="0"/>
              </a:rPr>
              <a:t>Irregular schedules: distractions from professional and family commitments</a:t>
            </a:r>
          </a:p>
          <a:p>
            <a:pPr marL="495280" lvl="1" indent="-114295">
              <a:spcAft>
                <a:spcPts val="500"/>
              </a:spcAft>
              <a:buFont typeface="Arial" panose="020B0604020202020204" pitchFamily="34" charset="0"/>
              <a:buChar char="•"/>
              <a:defRPr/>
            </a:pPr>
            <a:r>
              <a:rPr lang="en-SG" sz="1667" dirty="0">
                <a:solidFill>
                  <a:schemeClr val="tx2"/>
                </a:solidFill>
                <a:latin typeface="Arial" panose="020B0604020202020204" pitchFamily="34" charset="0"/>
                <a:cs typeface="Arial" panose="020B0604020202020204" pitchFamily="34" charset="0"/>
              </a:rPr>
              <a:t>Wide variation in skills, motivation and neuroplasticity</a:t>
            </a:r>
          </a:p>
          <a:p>
            <a:pPr marL="495280" lvl="1" indent="-114295">
              <a:spcAft>
                <a:spcPts val="500"/>
              </a:spcAft>
              <a:buFont typeface="Arial" panose="020B0604020202020204" pitchFamily="34" charset="0"/>
              <a:buChar char="•"/>
              <a:defRPr/>
            </a:pPr>
            <a:r>
              <a:rPr lang="en-SG" sz="1667" dirty="0">
                <a:solidFill>
                  <a:schemeClr val="tx2"/>
                </a:solidFill>
                <a:latin typeface="Arial" panose="020B0604020202020204" pitchFamily="34" charset="0"/>
                <a:cs typeface="Arial" panose="020B0604020202020204" pitchFamily="34" charset="0"/>
              </a:rPr>
              <a:t>Preserve interactivity while scaling up</a:t>
            </a:r>
          </a:p>
          <a:p>
            <a:pPr marL="876265" lvl="2" indent="-114295">
              <a:spcAft>
                <a:spcPts val="500"/>
              </a:spcAft>
              <a:buFont typeface="Arial" panose="020B0604020202020204" pitchFamily="34" charset="0"/>
              <a:buChar char="•"/>
              <a:defRPr/>
            </a:pPr>
            <a:r>
              <a:rPr lang="en-US" sz="1333" dirty="0"/>
              <a:t>41.3% of the respondents found a lack of social interaction found in a physical classroom environment to be the main drawback of online learning.</a:t>
            </a:r>
          </a:p>
        </p:txBody>
      </p:sp>
      <p:pic>
        <p:nvPicPr>
          <p:cNvPr id="4" name="Picture 3">
            <a:extLst>
              <a:ext uri="{FF2B5EF4-FFF2-40B4-BE49-F238E27FC236}">
                <a16:creationId xmlns:a16="http://schemas.microsoft.com/office/drawing/2014/main" id="{29128C30-1C3E-141A-F032-320EC8507BF6}"/>
              </a:ext>
            </a:extLst>
          </p:cNvPr>
          <p:cNvPicPr>
            <a:picLocks noChangeAspect="1"/>
          </p:cNvPicPr>
          <p:nvPr/>
        </p:nvPicPr>
        <p:blipFill>
          <a:blip r:embed="rId3"/>
          <a:stretch>
            <a:fillRect/>
          </a:stretch>
        </p:blipFill>
        <p:spPr>
          <a:xfrm>
            <a:off x="6340001" y="2602881"/>
            <a:ext cx="3847353" cy="2428560"/>
          </a:xfrm>
          <a:prstGeom prst="rect">
            <a:avLst/>
          </a:prstGeom>
        </p:spPr>
      </p:pic>
      <p:pic>
        <p:nvPicPr>
          <p:cNvPr id="8" name="Picture 7">
            <a:extLst>
              <a:ext uri="{FF2B5EF4-FFF2-40B4-BE49-F238E27FC236}">
                <a16:creationId xmlns:a16="http://schemas.microsoft.com/office/drawing/2014/main" id="{6FE7047D-90F3-3FDC-44A2-EB68C80340DF}"/>
              </a:ext>
            </a:extLst>
          </p:cNvPr>
          <p:cNvPicPr>
            <a:picLocks noChangeAspect="1"/>
          </p:cNvPicPr>
          <p:nvPr/>
        </p:nvPicPr>
        <p:blipFill>
          <a:blip r:embed="rId4"/>
          <a:stretch>
            <a:fillRect/>
          </a:stretch>
        </p:blipFill>
        <p:spPr>
          <a:xfrm>
            <a:off x="177309" y="4009770"/>
            <a:ext cx="2467279" cy="1241198"/>
          </a:xfrm>
          <a:prstGeom prst="rect">
            <a:avLst/>
          </a:prstGeom>
        </p:spPr>
      </p:pic>
      <p:pic>
        <p:nvPicPr>
          <p:cNvPr id="10" name="Picture 9">
            <a:extLst>
              <a:ext uri="{FF2B5EF4-FFF2-40B4-BE49-F238E27FC236}">
                <a16:creationId xmlns:a16="http://schemas.microsoft.com/office/drawing/2014/main" id="{6EE83F76-3316-D836-0952-CE3B60E59CE4}"/>
              </a:ext>
            </a:extLst>
          </p:cNvPr>
          <p:cNvPicPr>
            <a:picLocks noChangeAspect="1"/>
          </p:cNvPicPr>
          <p:nvPr/>
        </p:nvPicPr>
        <p:blipFill>
          <a:blip r:embed="rId5"/>
          <a:stretch>
            <a:fillRect/>
          </a:stretch>
        </p:blipFill>
        <p:spPr>
          <a:xfrm>
            <a:off x="2830155" y="3918693"/>
            <a:ext cx="3389109" cy="1680513"/>
          </a:xfrm>
          <a:prstGeom prst="rect">
            <a:avLst/>
          </a:prstGeom>
        </p:spPr>
      </p:pic>
      <p:sp>
        <p:nvSpPr>
          <p:cNvPr id="20" name="TextBox 19">
            <a:extLst>
              <a:ext uri="{FF2B5EF4-FFF2-40B4-BE49-F238E27FC236}">
                <a16:creationId xmlns:a16="http://schemas.microsoft.com/office/drawing/2014/main" id="{1A6ADF83-4EF4-970B-883E-E6B1A44AB12F}"/>
              </a:ext>
            </a:extLst>
          </p:cNvPr>
          <p:cNvSpPr txBox="1"/>
          <p:nvPr/>
        </p:nvSpPr>
        <p:spPr>
          <a:xfrm>
            <a:off x="46283" y="1141015"/>
            <a:ext cx="5411243" cy="348878"/>
          </a:xfrm>
          <a:prstGeom prst="rect">
            <a:avLst/>
          </a:prstGeom>
          <a:noFill/>
        </p:spPr>
        <p:txBody>
          <a:bodyPr wrap="square" rtlCol="0">
            <a:spAutoFit/>
          </a:bodyPr>
          <a:lstStyle/>
          <a:p>
            <a:pPr marL="238115" indent="-238115">
              <a:buFont typeface="Arial" panose="020B0604020202020204" pitchFamily="34" charset="0"/>
              <a:buChar char="•"/>
            </a:pPr>
            <a:r>
              <a:rPr lang="en-US" sz="1667" dirty="0"/>
              <a:t>Adult Learning is More Prevalent than we assume</a:t>
            </a:r>
          </a:p>
        </p:txBody>
      </p:sp>
      <p:sp>
        <p:nvSpPr>
          <p:cNvPr id="22" name="Arrow: Down 21">
            <a:extLst>
              <a:ext uri="{FF2B5EF4-FFF2-40B4-BE49-F238E27FC236}">
                <a16:creationId xmlns:a16="http://schemas.microsoft.com/office/drawing/2014/main" id="{422296F7-4702-C11C-266B-3EC8C0C4E2FC}"/>
              </a:ext>
            </a:extLst>
          </p:cNvPr>
          <p:cNvSpPr/>
          <p:nvPr/>
        </p:nvSpPr>
        <p:spPr>
          <a:xfrm rot="16200000">
            <a:off x="5042654" y="2438018"/>
            <a:ext cx="705971" cy="4905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94042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A8286-1E4C-6D03-D728-375305486539}"/>
              </a:ext>
            </a:extLst>
          </p:cNvPr>
          <p:cNvSpPr>
            <a:spLocks noGrp="1"/>
          </p:cNvSpPr>
          <p:nvPr>
            <p:ph type="title"/>
          </p:nvPr>
        </p:nvSpPr>
        <p:spPr>
          <a:xfrm>
            <a:off x="1" y="639795"/>
            <a:ext cx="10286999" cy="401669"/>
          </a:xfrm>
        </p:spPr>
        <p:txBody>
          <a:bodyPr>
            <a:normAutofit/>
          </a:bodyPr>
          <a:lstStyle/>
          <a:p>
            <a:r>
              <a:rPr lang="en-US" dirty="0"/>
              <a:t>Adult Learning: Mass Personalization Components</a:t>
            </a:r>
          </a:p>
        </p:txBody>
      </p:sp>
      <p:cxnSp>
        <p:nvCxnSpPr>
          <p:cNvPr id="11" name="Straight Connector 10">
            <a:extLst>
              <a:ext uri="{FF2B5EF4-FFF2-40B4-BE49-F238E27FC236}">
                <a16:creationId xmlns:a16="http://schemas.microsoft.com/office/drawing/2014/main" id="{51D97CFD-5BFB-A014-AA26-14F5ED3A5D96}"/>
              </a:ext>
            </a:extLst>
          </p:cNvPr>
          <p:cNvCxnSpPr>
            <a:cxnSpLocks/>
          </p:cNvCxnSpPr>
          <p:nvPr/>
        </p:nvCxnSpPr>
        <p:spPr>
          <a:xfrm flipV="1">
            <a:off x="0" y="2462676"/>
            <a:ext cx="10028365" cy="13332"/>
          </a:xfrm>
          <a:prstGeom prst="line">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168594-F702-3049-0DE3-B21C4949D3C0}"/>
              </a:ext>
            </a:extLst>
          </p:cNvPr>
          <p:cNvSpPr txBox="1"/>
          <p:nvPr/>
        </p:nvSpPr>
        <p:spPr>
          <a:xfrm>
            <a:off x="946572" y="1532452"/>
            <a:ext cx="1984197" cy="323165"/>
          </a:xfrm>
          <a:prstGeom prst="rect">
            <a:avLst/>
          </a:prstGeom>
          <a:noFill/>
        </p:spPr>
        <p:txBody>
          <a:bodyPr wrap="square" rtlCol="0">
            <a:spAutoFit/>
          </a:bodyPr>
          <a:lstStyle/>
          <a:p>
            <a:pPr defTabSz="571477">
              <a:defRPr/>
            </a:pPr>
            <a:r>
              <a:rPr lang="en-SG" sz="1500" b="1" dirty="0">
                <a:solidFill>
                  <a:schemeClr val="bg1">
                    <a:lumMod val="50000"/>
                  </a:schemeClr>
                </a:solidFill>
                <a:latin typeface="Arial" panose="020B0604020202020204" pitchFamily="34" charset="0"/>
                <a:cs typeface="Arial" panose="020B0604020202020204" pitchFamily="34" charset="0"/>
              </a:rPr>
              <a:t>Learner Focus</a:t>
            </a:r>
            <a:endParaRPr lang="en-US" sz="1500" b="1"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A3FAF02-FD91-08F7-23B0-4689221880F2}"/>
              </a:ext>
            </a:extLst>
          </p:cNvPr>
          <p:cNvSpPr txBox="1"/>
          <p:nvPr/>
        </p:nvSpPr>
        <p:spPr>
          <a:xfrm>
            <a:off x="439174" y="1833172"/>
            <a:ext cx="2519606" cy="541046"/>
          </a:xfrm>
          <a:prstGeom prst="rect">
            <a:avLst/>
          </a:prstGeom>
          <a:noFill/>
          <a:ln>
            <a:noFill/>
          </a:ln>
        </p:spPr>
        <p:txBody>
          <a:bodyPr wrap="square" rtlCol="0">
            <a:spAutoFit/>
          </a:bodyPr>
          <a:lstStyle/>
          <a:p>
            <a:pPr marL="85722" indent="-85722" defTabSz="571477">
              <a:spcAft>
                <a:spcPts val="250"/>
              </a:spcAft>
              <a:buFont typeface="Arial" panose="020B0604020202020204" pitchFamily="34" charset="0"/>
              <a:buChar char="•"/>
              <a:defRPr/>
            </a:pPr>
            <a:r>
              <a:rPr lang="en-SG" sz="1333" dirty="0">
                <a:solidFill>
                  <a:srgbClr val="000000"/>
                </a:solidFill>
                <a:latin typeface="Arial" panose="020B0604020202020204" pitchFamily="34" charset="0"/>
                <a:cs typeface="Arial" panose="020B0604020202020204" pitchFamily="34" charset="0"/>
              </a:rPr>
              <a:t>Self-regulated learning </a:t>
            </a:r>
          </a:p>
          <a:p>
            <a:pPr marL="85722" indent="-85722" defTabSz="571477">
              <a:spcAft>
                <a:spcPts val="250"/>
              </a:spcAft>
              <a:buFont typeface="Arial" panose="020B0604020202020204" pitchFamily="34" charset="0"/>
              <a:buChar char="•"/>
              <a:defRPr/>
            </a:pPr>
            <a:r>
              <a:rPr lang="en-SG" sz="1333" dirty="0">
                <a:solidFill>
                  <a:srgbClr val="000000"/>
                </a:solidFill>
                <a:latin typeface="Arial" panose="020B0604020202020204" pitchFamily="34" charset="0"/>
                <a:cs typeface="Arial" panose="020B0604020202020204" pitchFamily="34" charset="0"/>
              </a:rPr>
              <a:t>Seamless learning</a:t>
            </a:r>
          </a:p>
        </p:txBody>
      </p:sp>
      <p:sp>
        <p:nvSpPr>
          <p:cNvPr id="15" name="TextBox 14">
            <a:extLst>
              <a:ext uri="{FF2B5EF4-FFF2-40B4-BE49-F238E27FC236}">
                <a16:creationId xmlns:a16="http://schemas.microsoft.com/office/drawing/2014/main" id="{C0F39C29-5DDE-35A6-0435-48DA8269ED7A}"/>
              </a:ext>
            </a:extLst>
          </p:cNvPr>
          <p:cNvSpPr txBox="1"/>
          <p:nvPr/>
        </p:nvSpPr>
        <p:spPr>
          <a:xfrm>
            <a:off x="5708237" y="1852688"/>
            <a:ext cx="2886612" cy="541046"/>
          </a:xfrm>
          <a:prstGeom prst="rect">
            <a:avLst/>
          </a:prstGeom>
          <a:noFill/>
          <a:ln>
            <a:noFill/>
          </a:ln>
        </p:spPr>
        <p:txBody>
          <a:bodyPr wrap="square" rtlCol="0">
            <a:spAutoFit/>
          </a:bodyPr>
          <a:lstStyle/>
          <a:p>
            <a:pPr marL="95246" indent="-95246" defTabSz="571477">
              <a:spcAft>
                <a:spcPts val="250"/>
              </a:spcAft>
              <a:buFont typeface="Arial" panose="020B0604020202020204" pitchFamily="34" charset="0"/>
              <a:buChar char="•"/>
              <a:defRPr/>
            </a:pPr>
            <a:r>
              <a:rPr lang="en-SG" sz="1333" dirty="0">
                <a:solidFill>
                  <a:srgbClr val="000000"/>
                </a:solidFill>
                <a:latin typeface="Arial" panose="020B0604020202020204" pitchFamily="34" charset="0"/>
                <a:cs typeface="Arial" panose="020B0604020202020204" pitchFamily="34" charset="0"/>
              </a:rPr>
              <a:t>Behaviour prediction &amp; monitoring</a:t>
            </a:r>
          </a:p>
          <a:p>
            <a:pPr marL="95246" indent="-95246" defTabSz="571477">
              <a:spcAft>
                <a:spcPts val="250"/>
              </a:spcAft>
              <a:buFont typeface="Arial" panose="020B0604020202020204" pitchFamily="34" charset="0"/>
              <a:buChar char="•"/>
              <a:defRPr/>
            </a:pPr>
            <a:r>
              <a:rPr lang="en-SG" sz="1333" dirty="0">
                <a:solidFill>
                  <a:srgbClr val="000000"/>
                </a:solidFill>
                <a:latin typeface="Arial" panose="020B0604020202020204" pitchFamily="34" charset="0"/>
                <a:cs typeface="Arial" panose="020B0604020202020204" pitchFamily="34" charset="0"/>
              </a:rPr>
              <a:t>GAI Scaffold</a:t>
            </a:r>
          </a:p>
        </p:txBody>
      </p:sp>
      <p:sp>
        <p:nvSpPr>
          <p:cNvPr id="17" name="TextBox 16">
            <a:extLst>
              <a:ext uri="{FF2B5EF4-FFF2-40B4-BE49-F238E27FC236}">
                <a16:creationId xmlns:a16="http://schemas.microsoft.com/office/drawing/2014/main" id="{F03415BE-3C8B-5702-50E0-8292BB351240}"/>
              </a:ext>
            </a:extLst>
          </p:cNvPr>
          <p:cNvSpPr txBox="1"/>
          <p:nvPr/>
        </p:nvSpPr>
        <p:spPr>
          <a:xfrm>
            <a:off x="5708238" y="1532452"/>
            <a:ext cx="2020688" cy="323165"/>
          </a:xfrm>
          <a:prstGeom prst="rect">
            <a:avLst/>
          </a:prstGeom>
          <a:noFill/>
        </p:spPr>
        <p:txBody>
          <a:bodyPr wrap="square" rtlCol="0">
            <a:spAutoFit/>
          </a:bodyPr>
          <a:lstStyle/>
          <a:p>
            <a:pPr defTabSz="571477">
              <a:defRPr/>
            </a:pPr>
            <a:r>
              <a:rPr lang="en-US" sz="1500" b="1" dirty="0">
                <a:solidFill>
                  <a:schemeClr val="bg1">
                    <a:lumMod val="50000"/>
                  </a:schemeClr>
                </a:solidFill>
                <a:latin typeface="Arial" panose="020B0604020202020204" pitchFamily="34" charset="0"/>
                <a:cs typeface="Arial" panose="020B0604020202020204" pitchFamily="34" charset="0"/>
              </a:rPr>
              <a:t>Technology Focus</a:t>
            </a:r>
          </a:p>
        </p:txBody>
      </p:sp>
      <p:sp>
        <p:nvSpPr>
          <p:cNvPr id="18" name="Title 1">
            <a:extLst>
              <a:ext uri="{FF2B5EF4-FFF2-40B4-BE49-F238E27FC236}">
                <a16:creationId xmlns:a16="http://schemas.microsoft.com/office/drawing/2014/main" id="{E43733DC-37D3-9657-111E-87F3806517E5}"/>
              </a:ext>
            </a:extLst>
          </p:cNvPr>
          <p:cNvSpPr txBox="1">
            <a:spLocks/>
          </p:cNvSpPr>
          <p:nvPr/>
        </p:nvSpPr>
        <p:spPr>
          <a:xfrm>
            <a:off x="1868085" y="1154927"/>
            <a:ext cx="5223734" cy="307777"/>
          </a:xfrm>
          <a:prstGeom prst="rect">
            <a:avLst/>
          </a:prstGeom>
        </p:spPr>
        <p:txBody>
          <a:bodyPr vert="horz" lIns="0" tIns="0" rIns="91440" bIns="45720" rtlCol="0" anchor="ctr">
            <a:noAutofit/>
          </a:bodyPr>
          <a:lstStyle>
            <a:lvl1pPr algn="l" defTabSz="914400" rtl="0" eaLnBrk="1" latinLnBrk="0" hangingPunct="1">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a:lstStyle>
          <a:p>
            <a:pPr algn="ctr" defTabSz="761970">
              <a:defRPr/>
            </a:pPr>
            <a:r>
              <a:rPr lang="en-US" sz="1667" dirty="0" err="1">
                <a:solidFill>
                  <a:schemeClr val="tx2"/>
                </a:solidFill>
              </a:rPr>
              <a:t>DeepTech</a:t>
            </a:r>
            <a:r>
              <a:rPr lang="en-US" sz="1667" dirty="0">
                <a:solidFill>
                  <a:schemeClr val="tx2"/>
                </a:solidFill>
              </a:rPr>
              <a:t> for Adult Learning</a:t>
            </a:r>
            <a:endParaRPr lang="en-SG" sz="1667" dirty="0">
              <a:solidFill>
                <a:schemeClr val="tx2"/>
              </a:solidFill>
            </a:endParaRPr>
          </a:p>
        </p:txBody>
      </p:sp>
      <p:pic>
        <p:nvPicPr>
          <p:cNvPr id="21" name="Picture 20">
            <a:extLst>
              <a:ext uri="{FF2B5EF4-FFF2-40B4-BE49-F238E27FC236}">
                <a16:creationId xmlns:a16="http://schemas.microsoft.com/office/drawing/2014/main" id="{6F95BCF4-BFB3-ECFF-0D5D-CBF481B504A9}"/>
              </a:ext>
            </a:extLst>
          </p:cNvPr>
          <p:cNvPicPr>
            <a:picLocks noChangeAspect="1"/>
          </p:cNvPicPr>
          <p:nvPr/>
        </p:nvPicPr>
        <p:blipFill>
          <a:blip r:embed="rId3"/>
          <a:stretch>
            <a:fillRect/>
          </a:stretch>
        </p:blipFill>
        <p:spPr>
          <a:xfrm>
            <a:off x="1456689" y="2566622"/>
            <a:ext cx="7317094" cy="2980997"/>
          </a:xfrm>
          <a:prstGeom prst="rect">
            <a:avLst/>
          </a:prstGeom>
        </p:spPr>
      </p:pic>
    </p:spTree>
    <p:extLst>
      <p:ext uri="{BB962C8B-B14F-4D97-AF65-F5344CB8AC3E}">
        <p14:creationId xmlns:p14="http://schemas.microsoft.com/office/powerpoint/2010/main" val="301582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A8286-1E4C-6D03-D728-375305486539}"/>
              </a:ext>
            </a:extLst>
          </p:cNvPr>
          <p:cNvSpPr>
            <a:spLocks noGrp="1"/>
          </p:cNvSpPr>
          <p:nvPr>
            <p:ph type="title"/>
          </p:nvPr>
        </p:nvSpPr>
        <p:spPr>
          <a:xfrm>
            <a:off x="1" y="639795"/>
            <a:ext cx="10286999" cy="401669"/>
          </a:xfrm>
        </p:spPr>
        <p:txBody>
          <a:bodyPr>
            <a:normAutofit/>
          </a:bodyPr>
          <a:lstStyle/>
          <a:p>
            <a:r>
              <a:rPr lang="en-US" dirty="0"/>
              <a:t>T4: Online Interactive Agents ….Ongoing Work</a:t>
            </a:r>
          </a:p>
        </p:txBody>
      </p:sp>
      <p:sp>
        <p:nvSpPr>
          <p:cNvPr id="16" name="Content Placeholder 3">
            <a:extLst>
              <a:ext uri="{FF2B5EF4-FFF2-40B4-BE49-F238E27FC236}">
                <a16:creationId xmlns:a16="http://schemas.microsoft.com/office/drawing/2014/main" id="{7D7A5422-6D12-16DA-FFED-7AB64880B5B1}"/>
              </a:ext>
            </a:extLst>
          </p:cNvPr>
          <p:cNvSpPr txBox="1">
            <a:spLocks/>
          </p:cNvSpPr>
          <p:nvPr/>
        </p:nvSpPr>
        <p:spPr>
          <a:xfrm>
            <a:off x="-162948" y="3934821"/>
            <a:ext cx="1918430" cy="565274"/>
          </a:xfrm>
          <a:prstGeom prst="rect">
            <a:avLst/>
          </a:prstGeom>
        </p:spPr>
        <p:txBody>
          <a:bodyPr vert="horz" lIns="76200" tIns="38100" rIns="76200" bIns="381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Nova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Nova Light" panose="020B0304020202020204" pitchFamily="34" charset="0"/>
              <a:buChar char="–"/>
              <a:defRPr sz="1800" kern="1200">
                <a:solidFill>
                  <a:schemeClr val="tx1"/>
                </a:solidFill>
                <a:latin typeface="Arial Nova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167" b="1" dirty="0"/>
          </a:p>
        </p:txBody>
      </p:sp>
      <p:sp>
        <p:nvSpPr>
          <p:cNvPr id="13" name="TextBox 12">
            <a:extLst>
              <a:ext uri="{FF2B5EF4-FFF2-40B4-BE49-F238E27FC236}">
                <a16:creationId xmlns:a16="http://schemas.microsoft.com/office/drawing/2014/main" id="{5B8C2DFA-0A55-CB45-A26D-6156CB22DC06}"/>
              </a:ext>
            </a:extLst>
          </p:cNvPr>
          <p:cNvSpPr txBox="1"/>
          <p:nvPr/>
        </p:nvSpPr>
        <p:spPr>
          <a:xfrm>
            <a:off x="21116" y="1129320"/>
            <a:ext cx="10138884" cy="989951"/>
          </a:xfrm>
          <a:prstGeom prst="rect">
            <a:avLst/>
          </a:prstGeom>
          <a:noFill/>
        </p:spPr>
        <p:txBody>
          <a:bodyPr wrap="square">
            <a:spAutoFit/>
          </a:bodyPr>
          <a:lstStyle/>
          <a:p>
            <a:pPr marL="238115" indent="-238115">
              <a:buFont typeface="Arial" panose="020B0604020202020204" pitchFamily="34" charset="0"/>
              <a:buChar char="•"/>
            </a:pPr>
            <a:r>
              <a:rPr lang="en-US" sz="1333" dirty="0">
                <a:solidFill>
                  <a:prstClr val="black"/>
                </a:solidFill>
                <a:latin typeface="Arial" panose="020B0604020202020204"/>
              </a:rPr>
              <a:t>Goal: </a:t>
            </a:r>
            <a:r>
              <a:rPr lang="en-US" sz="1500" b="1" dirty="0">
                <a:solidFill>
                  <a:prstClr val="black"/>
                </a:solidFill>
                <a:latin typeface="Arial" panose="020B0604020202020204"/>
              </a:rPr>
              <a:t>Develop technology whereby an AI-enhanced situated learning bot can comprehend multi-modal query from learner</a:t>
            </a:r>
            <a:endParaRPr lang="en-US" sz="1333" b="1" dirty="0">
              <a:solidFill>
                <a:prstClr val="black"/>
              </a:solidFill>
              <a:latin typeface="Arial" panose="020B0604020202020204"/>
            </a:endParaRPr>
          </a:p>
          <a:p>
            <a:pPr marL="619100" lvl="1" indent="-238115">
              <a:buFont typeface="Arial" panose="020B0604020202020204" pitchFamily="34" charset="0"/>
              <a:buChar char="•"/>
            </a:pPr>
            <a:r>
              <a:rPr lang="en-US" sz="1333" dirty="0">
                <a:solidFill>
                  <a:prstClr val="black"/>
                </a:solidFill>
                <a:latin typeface="Arial" panose="020B0604020202020204"/>
              </a:rPr>
              <a:t>Multi-modal Q&amp;A conversational bot</a:t>
            </a:r>
          </a:p>
          <a:p>
            <a:pPr marL="238115" indent="-238115">
              <a:buFont typeface="Arial" panose="020B0604020202020204" pitchFamily="34" charset="0"/>
              <a:buChar char="•"/>
            </a:pPr>
            <a:endParaRPr lang="en-US" sz="1500" dirty="0"/>
          </a:p>
        </p:txBody>
      </p:sp>
      <p:sp>
        <p:nvSpPr>
          <p:cNvPr id="6" name="TextBox 5">
            <a:extLst>
              <a:ext uri="{FF2B5EF4-FFF2-40B4-BE49-F238E27FC236}">
                <a16:creationId xmlns:a16="http://schemas.microsoft.com/office/drawing/2014/main" id="{FF0BD67D-C21B-464E-9AD3-47D8CC6258A0}"/>
              </a:ext>
            </a:extLst>
          </p:cNvPr>
          <p:cNvSpPr txBox="1"/>
          <p:nvPr/>
        </p:nvSpPr>
        <p:spPr>
          <a:xfrm>
            <a:off x="6224954" y="1530690"/>
            <a:ext cx="4567405" cy="323165"/>
          </a:xfrm>
          <a:prstGeom prst="rect">
            <a:avLst/>
          </a:prstGeom>
          <a:noFill/>
        </p:spPr>
        <p:txBody>
          <a:bodyPr wrap="square">
            <a:spAutoFit/>
          </a:bodyPr>
          <a:lstStyle/>
          <a:p>
            <a:r>
              <a:rPr lang="en-US" sz="1500" b="1" dirty="0">
                <a:solidFill>
                  <a:prstClr val="black"/>
                </a:solidFill>
                <a:latin typeface="Arial" panose="020B0604020202020204"/>
              </a:rPr>
              <a:t>Remote Learning: System Architecture</a:t>
            </a:r>
            <a:endParaRPr lang="en-US" sz="1500" b="1" dirty="0"/>
          </a:p>
        </p:txBody>
      </p:sp>
      <p:pic>
        <p:nvPicPr>
          <p:cNvPr id="8" name="Picture 7" descr="A finger pointing at a piece of paper&#10;&#10;Description automatically generated">
            <a:extLst>
              <a:ext uri="{FF2B5EF4-FFF2-40B4-BE49-F238E27FC236}">
                <a16:creationId xmlns:a16="http://schemas.microsoft.com/office/drawing/2014/main" id="{654150B4-2157-4143-EDC3-08B4365C71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14366" y="3442823"/>
            <a:ext cx="1452776" cy="1937035"/>
          </a:xfrm>
          <a:prstGeom prst="rect">
            <a:avLst/>
          </a:prstGeom>
        </p:spPr>
      </p:pic>
      <p:sp>
        <p:nvSpPr>
          <p:cNvPr id="10" name="TextBox 9">
            <a:extLst>
              <a:ext uri="{FF2B5EF4-FFF2-40B4-BE49-F238E27FC236}">
                <a16:creationId xmlns:a16="http://schemas.microsoft.com/office/drawing/2014/main" id="{DDD3D842-049B-DE5C-45EE-5B88D3906C90}"/>
              </a:ext>
            </a:extLst>
          </p:cNvPr>
          <p:cNvSpPr txBox="1"/>
          <p:nvPr/>
        </p:nvSpPr>
        <p:spPr>
          <a:xfrm>
            <a:off x="21116" y="5217542"/>
            <a:ext cx="3772422" cy="323165"/>
          </a:xfrm>
          <a:prstGeom prst="rect">
            <a:avLst/>
          </a:prstGeom>
          <a:noFill/>
        </p:spPr>
        <p:txBody>
          <a:bodyPr wrap="square">
            <a:spAutoFit/>
          </a:bodyPr>
          <a:lstStyle/>
          <a:p>
            <a:r>
              <a:rPr lang="en-US" sz="1500" dirty="0">
                <a:solidFill>
                  <a:prstClr val="black"/>
                </a:solidFill>
                <a:latin typeface="Arial" panose="020B0604020202020204"/>
              </a:rPr>
              <a:t>Output of the gesture key-point detector </a:t>
            </a:r>
            <a:endParaRPr lang="en-US" sz="1500" dirty="0"/>
          </a:p>
        </p:txBody>
      </p:sp>
      <p:sp>
        <p:nvSpPr>
          <p:cNvPr id="14" name="TextBox 13">
            <a:extLst>
              <a:ext uri="{FF2B5EF4-FFF2-40B4-BE49-F238E27FC236}">
                <a16:creationId xmlns:a16="http://schemas.microsoft.com/office/drawing/2014/main" id="{616E8D6E-0543-95D6-FB67-E46777A97A45}"/>
              </a:ext>
            </a:extLst>
          </p:cNvPr>
          <p:cNvSpPr txBox="1"/>
          <p:nvPr/>
        </p:nvSpPr>
        <p:spPr>
          <a:xfrm>
            <a:off x="3246304" y="4063569"/>
            <a:ext cx="4211661" cy="323165"/>
          </a:xfrm>
          <a:prstGeom prst="rect">
            <a:avLst/>
          </a:prstGeom>
          <a:noFill/>
        </p:spPr>
        <p:txBody>
          <a:bodyPr wrap="square">
            <a:spAutoFit/>
          </a:bodyPr>
          <a:lstStyle/>
          <a:p>
            <a:r>
              <a:rPr lang="en-US" sz="1500" dirty="0">
                <a:solidFill>
                  <a:prstClr val="black"/>
                </a:solidFill>
                <a:latin typeface="Arial" panose="020B0604020202020204"/>
              </a:rPr>
              <a:t>Short demo of system (under development)</a:t>
            </a:r>
            <a:endParaRPr lang="en-US" sz="1500" dirty="0"/>
          </a:p>
        </p:txBody>
      </p:sp>
      <p:pic>
        <p:nvPicPr>
          <p:cNvPr id="5" name="clideo_editor_e3f0cdb9752d47d195fcc9e50702f51e">
            <a:hlinkClick r:id="" action="ppaction://media"/>
            <a:extLst>
              <a:ext uri="{FF2B5EF4-FFF2-40B4-BE49-F238E27FC236}">
                <a16:creationId xmlns:a16="http://schemas.microsoft.com/office/drawing/2014/main" id="{C8FB5470-2E2F-2C65-C9F2-49227281AB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17767" y="4451158"/>
            <a:ext cx="3772422" cy="1000274"/>
          </a:xfrm>
          <a:prstGeom prst="rect">
            <a:avLst/>
          </a:prstGeom>
        </p:spPr>
      </p:pic>
      <p:pic>
        <p:nvPicPr>
          <p:cNvPr id="39" name="Picture 38">
            <a:extLst>
              <a:ext uri="{FF2B5EF4-FFF2-40B4-BE49-F238E27FC236}">
                <a16:creationId xmlns:a16="http://schemas.microsoft.com/office/drawing/2014/main" id="{5B6B0D1D-7F06-6904-4CE2-863344B6FC61}"/>
              </a:ext>
            </a:extLst>
          </p:cNvPr>
          <p:cNvPicPr>
            <a:picLocks noChangeAspect="1"/>
          </p:cNvPicPr>
          <p:nvPr/>
        </p:nvPicPr>
        <p:blipFill>
          <a:blip r:embed="rId7"/>
          <a:stretch>
            <a:fillRect/>
          </a:stretch>
        </p:blipFill>
        <p:spPr>
          <a:xfrm>
            <a:off x="432380" y="1838466"/>
            <a:ext cx="9170195" cy="1981372"/>
          </a:xfrm>
          <a:prstGeom prst="rect">
            <a:avLst/>
          </a:prstGeom>
        </p:spPr>
      </p:pic>
      <p:sp>
        <p:nvSpPr>
          <p:cNvPr id="40" name="Rectangle: Rounded Corners 39">
            <a:extLst>
              <a:ext uri="{FF2B5EF4-FFF2-40B4-BE49-F238E27FC236}">
                <a16:creationId xmlns:a16="http://schemas.microsoft.com/office/drawing/2014/main" id="{97668EE8-F372-B909-1E94-A971ED42F0E5}"/>
              </a:ext>
            </a:extLst>
          </p:cNvPr>
          <p:cNvSpPr/>
          <p:nvPr/>
        </p:nvSpPr>
        <p:spPr>
          <a:xfrm>
            <a:off x="7537869" y="3044092"/>
            <a:ext cx="2668954" cy="22705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FFFF00"/>
                </a:solidFill>
              </a:rPr>
              <a:t>Novel technical features:</a:t>
            </a:r>
          </a:p>
          <a:p>
            <a:pPr marL="238115" indent="-238115" algn="just">
              <a:buFont typeface="Arial" panose="020B0604020202020204" pitchFamily="34" charset="0"/>
              <a:buChar char="•"/>
            </a:pPr>
            <a:r>
              <a:rPr lang="en-US" sz="1500" dirty="0"/>
              <a:t>LIDAR-based sensing to capture fine-grained hand gestures</a:t>
            </a:r>
          </a:p>
          <a:p>
            <a:pPr marL="238115" indent="-238115" algn="just">
              <a:buFont typeface="Arial" panose="020B0604020202020204" pitchFamily="34" charset="0"/>
              <a:buChar char="•"/>
            </a:pPr>
            <a:r>
              <a:rPr lang="en-US" sz="1500" dirty="0"/>
              <a:t>Enhanced VLM to support situated dialog (3D memory)</a:t>
            </a:r>
          </a:p>
          <a:p>
            <a:pPr algn="ctr"/>
            <a:endParaRPr lang="en-US" sz="1500" dirty="0"/>
          </a:p>
        </p:txBody>
      </p:sp>
    </p:spTree>
    <p:extLst>
      <p:ext uri="{BB962C8B-B14F-4D97-AF65-F5344CB8AC3E}">
        <p14:creationId xmlns:p14="http://schemas.microsoft.com/office/powerpoint/2010/main" val="41992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500" fill="hold"/>
                                        <p:tgtEl>
                                          <p:spTgt spid="40"/>
                                        </p:tgtEl>
                                        <p:attrNameLst>
                                          <p:attrName>ppt_x</p:attrName>
                                        </p:attrNameLst>
                                      </p:cBhvr>
                                      <p:tavLst>
                                        <p:tav tm="0">
                                          <p:val>
                                            <p:strVal val="#ppt_x"/>
                                          </p:val>
                                        </p:tav>
                                        <p:tav tm="100000">
                                          <p:val>
                                            <p:strVal val="#ppt_x"/>
                                          </p:val>
                                        </p:tav>
                                      </p:tavLst>
                                    </p:anim>
                                    <p:anim calcmode="lin" valueType="num">
                                      <p:cBhvr additive="base">
                                        <p:cTn id="2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5"/>
                </p:tgtEl>
              </p:cMediaNode>
            </p:video>
          </p:childTnLst>
        </p:cTn>
      </p:par>
    </p:tnLst>
    <p:bldLst>
      <p:bldP spid="6" grpId="0"/>
      <p:bldP spid="10" grpId="0"/>
      <p:bldP spid="14" grpId="0"/>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A8286-1E4C-6D03-D728-375305486539}"/>
              </a:ext>
            </a:extLst>
          </p:cNvPr>
          <p:cNvSpPr>
            <a:spLocks noGrp="1"/>
          </p:cNvSpPr>
          <p:nvPr>
            <p:ph type="title"/>
          </p:nvPr>
        </p:nvSpPr>
        <p:spPr>
          <a:xfrm>
            <a:off x="1" y="639795"/>
            <a:ext cx="10286999" cy="401669"/>
          </a:xfrm>
        </p:spPr>
        <p:txBody>
          <a:bodyPr>
            <a:normAutofit/>
          </a:bodyPr>
          <a:lstStyle/>
          <a:p>
            <a:r>
              <a:rPr lang="en-US" dirty="0"/>
              <a:t>Wearable for In-Situ Monitoring of Learner Cognitive State</a:t>
            </a:r>
          </a:p>
        </p:txBody>
      </p:sp>
      <p:sp>
        <p:nvSpPr>
          <p:cNvPr id="16" name="Content Placeholder 3">
            <a:extLst>
              <a:ext uri="{FF2B5EF4-FFF2-40B4-BE49-F238E27FC236}">
                <a16:creationId xmlns:a16="http://schemas.microsoft.com/office/drawing/2014/main" id="{7D7A5422-6D12-16DA-FFED-7AB64880B5B1}"/>
              </a:ext>
            </a:extLst>
          </p:cNvPr>
          <p:cNvSpPr txBox="1">
            <a:spLocks/>
          </p:cNvSpPr>
          <p:nvPr/>
        </p:nvSpPr>
        <p:spPr>
          <a:xfrm>
            <a:off x="-162948" y="3934821"/>
            <a:ext cx="1918430" cy="565274"/>
          </a:xfrm>
          <a:prstGeom prst="rect">
            <a:avLst/>
          </a:prstGeom>
        </p:spPr>
        <p:txBody>
          <a:bodyPr vert="horz" lIns="76200" tIns="38100" rIns="76200" bIns="381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Nova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Nova Light" panose="020B0304020202020204" pitchFamily="34" charset="0"/>
              <a:buChar char="–"/>
              <a:defRPr sz="1800" kern="1200">
                <a:solidFill>
                  <a:schemeClr val="tx1"/>
                </a:solidFill>
                <a:latin typeface="Arial Nova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167" b="1" dirty="0"/>
          </a:p>
        </p:txBody>
      </p:sp>
      <p:sp>
        <p:nvSpPr>
          <p:cNvPr id="13" name="TextBox 12">
            <a:extLst>
              <a:ext uri="{FF2B5EF4-FFF2-40B4-BE49-F238E27FC236}">
                <a16:creationId xmlns:a16="http://schemas.microsoft.com/office/drawing/2014/main" id="{5B8C2DFA-0A55-CB45-A26D-6156CB22DC06}"/>
              </a:ext>
            </a:extLst>
          </p:cNvPr>
          <p:cNvSpPr txBox="1"/>
          <p:nvPr/>
        </p:nvSpPr>
        <p:spPr>
          <a:xfrm>
            <a:off x="21116" y="1129319"/>
            <a:ext cx="10138884" cy="1195071"/>
          </a:xfrm>
          <a:prstGeom prst="rect">
            <a:avLst/>
          </a:prstGeom>
          <a:noFill/>
        </p:spPr>
        <p:txBody>
          <a:bodyPr wrap="square">
            <a:spAutoFit/>
          </a:bodyPr>
          <a:lstStyle/>
          <a:p>
            <a:pPr marL="238115" indent="-238115">
              <a:buFont typeface="Arial" panose="020B0604020202020204" pitchFamily="34" charset="0"/>
              <a:buChar char="•"/>
            </a:pPr>
            <a:r>
              <a:rPr lang="en-US" sz="1333" dirty="0">
                <a:solidFill>
                  <a:prstClr val="black"/>
                </a:solidFill>
                <a:latin typeface="Arial" panose="020B0604020202020204"/>
              </a:rPr>
              <a:t>Goal: </a:t>
            </a:r>
            <a:r>
              <a:rPr lang="en-US" sz="1500" b="1" dirty="0">
                <a:solidFill>
                  <a:prstClr val="black"/>
                </a:solidFill>
                <a:latin typeface="Arial" panose="020B0604020202020204"/>
              </a:rPr>
              <a:t>Use “</a:t>
            </a:r>
            <a:r>
              <a:rPr lang="en-US" sz="1500" b="1" dirty="0" err="1">
                <a:solidFill>
                  <a:prstClr val="black"/>
                </a:solidFill>
                <a:latin typeface="Arial" panose="020B0604020202020204"/>
              </a:rPr>
              <a:t>earable</a:t>
            </a:r>
            <a:r>
              <a:rPr lang="en-US" sz="1500" b="1" dirty="0">
                <a:solidFill>
                  <a:prstClr val="black"/>
                </a:solidFill>
                <a:latin typeface="Arial" panose="020B0604020202020204"/>
              </a:rPr>
              <a:t>” sensing to capture micro-biomarkers (gaze, blinks, etc.) and translate into cognitive and affective states</a:t>
            </a:r>
            <a:endParaRPr lang="en-US" sz="1333" b="1" dirty="0">
              <a:solidFill>
                <a:prstClr val="black"/>
              </a:solidFill>
              <a:latin typeface="Arial" panose="020B0604020202020204"/>
            </a:endParaRPr>
          </a:p>
          <a:p>
            <a:pPr marL="619100" lvl="1" indent="-238115">
              <a:buFont typeface="Arial" panose="020B0604020202020204" pitchFamily="34" charset="0"/>
              <a:buChar char="•"/>
            </a:pPr>
            <a:r>
              <a:rPr lang="en-US" sz="1333" dirty="0">
                <a:solidFill>
                  <a:prstClr val="black"/>
                </a:solidFill>
                <a:latin typeface="Arial" panose="020B0604020202020204"/>
              </a:rPr>
              <a:t>Combine multiple modalities: in-ear pressure, ultrasound frequency response and EMG </a:t>
            </a:r>
          </a:p>
          <a:p>
            <a:pPr marL="619100" lvl="1" indent="-238115">
              <a:buFont typeface="Arial" panose="020B0604020202020204" pitchFamily="34" charset="0"/>
              <a:buChar char="•"/>
            </a:pPr>
            <a:r>
              <a:rPr lang="en-US" sz="1333" dirty="0">
                <a:solidFill>
                  <a:prstClr val="black"/>
                </a:solidFill>
                <a:latin typeface="Arial" panose="020B0604020202020204"/>
              </a:rPr>
              <a:t>Infer: attention, confusion, boredom</a:t>
            </a:r>
          </a:p>
          <a:p>
            <a:pPr marL="238115" indent="-238115">
              <a:buFont typeface="Arial" panose="020B0604020202020204" pitchFamily="34" charset="0"/>
              <a:buChar char="•"/>
            </a:pPr>
            <a:endParaRPr lang="en-US" sz="1500" dirty="0"/>
          </a:p>
        </p:txBody>
      </p:sp>
      <p:sp>
        <p:nvSpPr>
          <p:cNvPr id="6" name="TextBox 5">
            <a:extLst>
              <a:ext uri="{FF2B5EF4-FFF2-40B4-BE49-F238E27FC236}">
                <a16:creationId xmlns:a16="http://schemas.microsoft.com/office/drawing/2014/main" id="{FF0BD67D-C21B-464E-9AD3-47D8CC6258A0}"/>
              </a:ext>
            </a:extLst>
          </p:cNvPr>
          <p:cNvSpPr txBox="1"/>
          <p:nvPr/>
        </p:nvSpPr>
        <p:spPr>
          <a:xfrm>
            <a:off x="3382961" y="3405872"/>
            <a:ext cx="4567405" cy="323165"/>
          </a:xfrm>
          <a:prstGeom prst="rect">
            <a:avLst/>
          </a:prstGeom>
          <a:noFill/>
        </p:spPr>
        <p:txBody>
          <a:bodyPr wrap="square">
            <a:spAutoFit/>
          </a:bodyPr>
          <a:lstStyle/>
          <a:p>
            <a:r>
              <a:rPr lang="en-US" sz="1500" b="1" dirty="0">
                <a:solidFill>
                  <a:prstClr val="black"/>
                </a:solidFill>
                <a:latin typeface="Arial" panose="020B0604020202020204"/>
              </a:rPr>
              <a:t>Multi-sensor cognitive sensing pipeline</a:t>
            </a:r>
            <a:endParaRPr lang="en-US" sz="1500" b="1" dirty="0"/>
          </a:p>
        </p:txBody>
      </p:sp>
      <p:sp>
        <p:nvSpPr>
          <p:cNvPr id="10" name="TextBox 9">
            <a:extLst>
              <a:ext uri="{FF2B5EF4-FFF2-40B4-BE49-F238E27FC236}">
                <a16:creationId xmlns:a16="http://schemas.microsoft.com/office/drawing/2014/main" id="{DDD3D842-049B-DE5C-45EE-5B88D3906C90}"/>
              </a:ext>
            </a:extLst>
          </p:cNvPr>
          <p:cNvSpPr txBox="1"/>
          <p:nvPr/>
        </p:nvSpPr>
        <p:spPr>
          <a:xfrm>
            <a:off x="148274" y="5400834"/>
            <a:ext cx="3772422" cy="323165"/>
          </a:xfrm>
          <a:prstGeom prst="rect">
            <a:avLst/>
          </a:prstGeom>
          <a:noFill/>
        </p:spPr>
        <p:txBody>
          <a:bodyPr wrap="square">
            <a:spAutoFit/>
          </a:bodyPr>
          <a:lstStyle/>
          <a:p>
            <a:r>
              <a:rPr lang="en-US" sz="1500" dirty="0">
                <a:solidFill>
                  <a:prstClr val="black"/>
                </a:solidFill>
                <a:latin typeface="Arial" panose="020B0604020202020204"/>
              </a:rPr>
              <a:t>Pressure Sensors: Capture Gaze</a:t>
            </a:r>
            <a:endParaRPr lang="en-US" sz="1500" dirty="0"/>
          </a:p>
        </p:txBody>
      </p:sp>
      <p:sp>
        <p:nvSpPr>
          <p:cNvPr id="14" name="TextBox 13">
            <a:extLst>
              <a:ext uri="{FF2B5EF4-FFF2-40B4-BE49-F238E27FC236}">
                <a16:creationId xmlns:a16="http://schemas.microsoft.com/office/drawing/2014/main" id="{616E8D6E-0543-95D6-FB67-E46777A97A45}"/>
              </a:ext>
            </a:extLst>
          </p:cNvPr>
          <p:cNvSpPr txBox="1"/>
          <p:nvPr/>
        </p:nvSpPr>
        <p:spPr>
          <a:xfrm>
            <a:off x="7311292" y="5205460"/>
            <a:ext cx="3227754" cy="553998"/>
          </a:xfrm>
          <a:prstGeom prst="rect">
            <a:avLst/>
          </a:prstGeom>
          <a:noFill/>
        </p:spPr>
        <p:txBody>
          <a:bodyPr wrap="square">
            <a:spAutoFit/>
          </a:bodyPr>
          <a:lstStyle/>
          <a:p>
            <a:r>
              <a:rPr lang="en-US" sz="1500" dirty="0">
                <a:solidFill>
                  <a:prstClr val="black"/>
                </a:solidFill>
                <a:latin typeface="Arial" panose="020B0604020202020204"/>
              </a:rPr>
              <a:t>EMG Sensors: Capture head movement artifacts</a:t>
            </a:r>
            <a:endParaRPr lang="en-US" sz="1500" dirty="0"/>
          </a:p>
        </p:txBody>
      </p:sp>
      <p:pic>
        <p:nvPicPr>
          <p:cNvPr id="11" name="Picture 10">
            <a:extLst>
              <a:ext uri="{FF2B5EF4-FFF2-40B4-BE49-F238E27FC236}">
                <a16:creationId xmlns:a16="http://schemas.microsoft.com/office/drawing/2014/main" id="{BE817285-975F-9F43-DB0E-AE57853A212F}"/>
              </a:ext>
            </a:extLst>
          </p:cNvPr>
          <p:cNvPicPr>
            <a:picLocks noChangeAspect="1"/>
          </p:cNvPicPr>
          <p:nvPr/>
        </p:nvPicPr>
        <p:blipFill>
          <a:blip r:embed="rId3"/>
          <a:stretch>
            <a:fillRect/>
          </a:stretch>
        </p:blipFill>
        <p:spPr>
          <a:xfrm>
            <a:off x="6186386" y="1768112"/>
            <a:ext cx="3313213" cy="1644046"/>
          </a:xfrm>
          <a:prstGeom prst="rect">
            <a:avLst/>
          </a:prstGeom>
        </p:spPr>
      </p:pic>
      <p:pic>
        <p:nvPicPr>
          <p:cNvPr id="15" name="Picture 14">
            <a:extLst>
              <a:ext uri="{FF2B5EF4-FFF2-40B4-BE49-F238E27FC236}">
                <a16:creationId xmlns:a16="http://schemas.microsoft.com/office/drawing/2014/main" id="{88896502-3F18-612E-FD45-3AECCF684EEA}"/>
              </a:ext>
            </a:extLst>
          </p:cNvPr>
          <p:cNvPicPr>
            <a:picLocks noChangeAspect="1"/>
          </p:cNvPicPr>
          <p:nvPr/>
        </p:nvPicPr>
        <p:blipFill>
          <a:blip r:embed="rId4"/>
          <a:stretch>
            <a:fillRect/>
          </a:stretch>
        </p:blipFill>
        <p:spPr>
          <a:xfrm>
            <a:off x="113105" y="3781242"/>
            <a:ext cx="2739510" cy="1619333"/>
          </a:xfrm>
          <a:prstGeom prst="rect">
            <a:avLst/>
          </a:prstGeom>
        </p:spPr>
      </p:pic>
      <p:pic>
        <p:nvPicPr>
          <p:cNvPr id="18" name="Picture 17">
            <a:extLst>
              <a:ext uri="{FF2B5EF4-FFF2-40B4-BE49-F238E27FC236}">
                <a16:creationId xmlns:a16="http://schemas.microsoft.com/office/drawing/2014/main" id="{2FD2BF49-A305-6339-CB8B-844B9EF540CC}"/>
              </a:ext>
            </a:extLst>
          </p:cNvPr>
          <p:cNvPicPr>
            <a:picLocks noChangeAspect="1"/>
          </p:cNvPicPr>
          <p:nvPr/>
        </p:nvPicPr>
        <p:blipFill>
          <a:blip r:embed="rId5"/>
          <a:stretch>
            <a:fillRect/>
          </a:stretch>
        </p:blipFill>
        <p:spPr>
          <a:xfrm>
            <a:off x="6807664" y="3781242"/>
            <a:ext cx="3169871" cy="1456898"/>
          </a:xfrm>
          <a:prstGeom prst="rect">
            <a:avLst/>
          </a:prstGeom>
        </p:spPr>
      </p:pic>
      <p:sp>
        <p:nvSpPr>
          <p:cNvPr id="21" name="Arrow: Down 20">
            <a:extLst>
              <a:ext uri="{FF2B5EF4-FFF2-40B4-BE49-F238E27FC236}">
                <a16:creationId xmlns:a16="http://schemas.microsoft.com/office/drawing/2014/main" id="{52670BBF-9663-44F1-EA22-6D1E5C10638D}"/>
              </a:ext>
            </a:extLst>
          </p:cNvPr>
          <p:cNvSpPr/>
          <p:nvPr/>
        </p:nvSpPr>
        <p:spPr>
          <a:xfrm rot="16200000">
            <a:off x="5313679" y="2283085"/>
            <a:ext cx="705971" cy="7580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22" name="Google Shape;105;p15">
            <a:extLst>
              <a:ext uri="{FF2B5EF4-FFF2-40B4-BE49-F238E27FC236}">
                <a16:creationId xmlns:a16="http://schemas.microsoft.com/office/drawing/2014/main" id="{659CC20B-0048-0151-1F23-EFF2C8043F38}"/>
              </a:ext>
            </a:extLst>
          </p:cNvPr>
          <p:cNvPicPr preferRelativeResize="0"/>
          <p:nvPr/>
        </p:nvPicPr>
        <p:blipFill>
          <a:blip r:embed="rId6">
            <a:alphaModFix/>
          </a:blip>
          <a:stretch>
            <a:fillRect/>
          </a:stretch>
        </p:blipFill>
        <p:spPr>
          <a:xfrm>
            <a:off x="310313" y="2007277"/>
            <a:ext cx="4688125" cy="1398336"/>
          </a:xfrm>
          <a:prstGeom prst="rect">
            <a:avLst/>
          </a:prstGeom>
          <a:noFill/>
          <a:ln>
            <a:noFill/>
          </a:ln>
        </p:spPr>
      </p:pic>
      <p:pic>
        <p:nvPicPr>
          <p:cNvPr id="23" name="Picture 22">
            <a:extLst>
              <a:ext uri="{FF2B5EF4-FFF2-40B4-BE49-F238E27FC236}">
                <a16:creationId xmlns:a16="http://schemas.microsoft.com/office/drawing/2014/main" id="{E4E7F542-A288-6810-0D56-55CC4101A88A}"/>
              </a:ext>
            </a:extLst>
          </p:cNvPr>
          <p:cNvPicPr>
            <a:picLocks noChangeAspect="1"/>
          </p:cNvPicPr>
          <p:nvPr/>
        </p:nvPicPr>
        <p:blipFill>
          <a:blip r:embed="rId7"/>
          <a:stretch>
            <a:fillRect/>
          </a:stretch>
        </p:blipFill>
        <p:spPr>
          <a:xfrm>
            <a:off x="3163837" y="3900126"/>
            <a:ext cx="1763763" cy="1367444"/>
          </a:xfrm>
          <a:prstGeom prst="rect">
            <a:avLst/>
          </a:prstGeom>
        </p:spPr>
      </p:pic>
      <p:pic>
        <p:nvPicPr>
          <p:cNvPr id="24" name="Picture 23">
            <a:extLst>
              <a:ext uri="{FF2B5EF4-FFF2-40B4-BE49-F238E27FC236}">
                <a16:creationId xmlns:a16="http://schemas.microsoft.com/office/drawing/2014/main" id="{FA9FF3B9-C400-8F13-B358-309A611A3E50}"/>
              </a:ext>
            </a:extLst>
          </p:cNvPr>
          <p:cNvPicPr>
            <a:picLocks noChangeAspect="1"/>
          </p:cNvPicPr>
          <p:nvPr/>
        </p:nvPicPr>
        <p:blipFill>
          <a:blip r:embed="rId8"/>
          <a:stretch>
            <a:fillRect/>
          </a:stretch>
        </p:blipFill>
        <p:spPr>
          <a:xfrm>
            <a:off x="4981071" y="3900125"/>
            <a:ext cx="1435360" cy="1367444"/>
          </a:xfrm>
          <a:prstGeom prst="rect">
            <a:avLst/>
          </a:prstGeom>
        </p:spPr>
      </p:pic>
      <p:sp>
        <p:nvSpPr>
          <p:cNvPr id="25" name="TextBox 24">
            <a:extLst>
              <a:ext uri="{FF2B5EF4-FFF2-40B4-BE49-F238E27FC236}">
                <a16:creationId xmlns:a16="http://schemas.microsoft.com/office/drawing/2014/main" id="{8FE5D03B-91E2-A15F-F212-462F404FACF2}"/>
              </a:ext>
            </a:extLst>
          </p:cNvPr>
          <p:cNvSpPr txBox="1"/>
          <p:nvPr/>
        </p:nvSpPr>
        <p:spPr>
          <a:xfrm>
            <a:off x="3257288" y="5343481"/>
            <a:ext cx="3772422" cy="323165"/>
          </a:xfrm>
          <a:prstGeom prst="rect">
            <a:avLst/>
          </a:prstGeom>
          <a:noFill/>
        </p:spPr>
        <p:txBody>
          <a:bodyPr wrap="square">
            <a:spAutoFit/>
          </a:bodyPr>
          <a:lstStyle/>
          <a:p>
            <a:r>
              <a:rPr lang="en-US" sz="1500" dirty="0">
                <a:solidFill>
                  <a:prstClr val="black"/>
                </a:solidFill>
                <a:latin typeface="Arial" panose="020B0604020202020204"/>
              </a:rPr>
              <a:t>Ultrasound: Capture Eye/Face Movement</a:t>
            </a:r>
            <a:endParaRPr lang="en-US" sz="1500" dirty="0"/>
          </a:p>
        </p:txBody>
      </p:sp>
    </p:spTree>
    <p:extLst>
      <p:ext uri="{BB962C8B-B14F-4D97-AF65-F5344CB8AC3E}">
        <p14:creationId xmlns:p14="http://schemas.microsoft.com/office/powerpoint/2010/main" val="229527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940" y="1490379"/>
            <a:ext cx="6967691" cy="1611664"/>
          </a:xfrm>
        </p:spPr>
        <p:txBody>
          <a:bodyPr/>
          <a:lstStyle/>
          <a:p>
            <a:r>
              <a:rPr lang="en-US" sz="3667" i="1" cap="none" dirty="0"/>
              <a:t>Pathos &amp; Bathos of AI</a:t>
            </a:r>
            <a:br>
              <a:rPr lang="en-US" sz="3667" i="1" cap="none" dirty="0"/>
            </a:br>
            <a:endParaRPr lang="en-SG" sz="2333" i="1" cap="none" dirty="0"/>
          </a:p>
        </p:txBody>
      </p:sp>
      <p:sp>
        <p:nvSpPr>
          <p:cNvPr id="4" name="Subtitle 2"/>
          <p:cNvSpPr txBox="1">
            <a:spLocks/>
          </p:cNvSpPr>
          <p:nvPr/>
        </p:nvSpPr>
        <p:spPr>
          <a:xfrm>
            <a:off x="2360255" y="3423900"/>
            <a:ext cx="5693061" cy="1107279"/>
          </a:xfrm>
          <a:prstGeom prst="rect">
            <a:avLst/>
          </a:prstGeom>
        </p:spPr>
        <p:txBody>
          <a:bodyPr vert="horz" lIns="76200" tIns="38100" rIns="76200" bIns="38100" rtlCol="0">
            <a:normAutofit fontScale="700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en-US" sz="1917" dirty="0"/>
              <a:t>Simon Chesterman</a:t>
            </a:r>
          </a:p>
          <a:p>
            <a:endParaRPr lang="en-US" sz="1917" dirty="0"/>
          </a:p>
          <a:p>
            <a:endParaRPr lang="en-US" sz="1917" dirty="0"/>
          </a:p>
          <a:p>
            <a:br>
              <a:rPr lang="en-US" sz="1917" dirty="0"/>
            </a:br>
            <a:fld id="{073F594B-ACBD-4BF3-9696-3F583688961E}" type="datetime4">
              <a:rPr lang="en-US" sz="1917"/>
              <a:pPr/>
              <a:t>March 7, 2024</a:t>
            </a:fld>
            <a:endParaRPr lang="en-SG" sz="1917" dirty="0"/>
          </a:p>
        </p:txBody>
      </p:sp>
      <p:pic>
        <p:nvPicPr>
          <p:cNvPr id="6" name="Picture 5" descr="https://www.aisingapore.org/wp-content/uploads/2021/01/AISGR-Horizontal-Logo-CMYK-Full-Colour_small.png"/>
          <p:cNvPicPr/>
          <p:nvPr/>
        </p:nvPicPr>
        <p:blipFill>
          <a:blip r:embed="rId3">
            <a:extLst>
              <a:ext uri="{28A0092B-C50C-407E-A947-70E740481C1C}">
                <a14:useLocalDpi xmlns:a14="http://schemas.microsoft.com/office/drawing/2010/main" val="0"/>
              </a:ext>
            </a:extLst>
          </a:blip>
          <a:srcRect/>
          <a:stretch>
            <a:fillRect/>
          </a:stretch>
        </p:blipFill>
        <p:spPr bwMode="auto">
          <a:xfrm>
            <a:off x="6220599" y="3806880"/>
            <a:ext cx="1674813" cy="341313"/>
          </a:xfrm>
          <a:prstGeom prst="rect">
            <a:avLst/>
          </a:prstGeom>
          <a:noFill/>
          <a:ln>
            <a:no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931"/>
          <a:stretch/>
        </p:blipFill>
        <p:spPr>
          <a:xfrm>
            <a:off x="4823740" y="3806881"/>
            <a:ext cx="766090" cy="341313"/>
          </a:xfrm>
          <a:prstGeom prst="rect">
            <a:avLst/>
          </a:prstGeom>
        </p:spPr>
      </p:pic>
      <p:pic>
        <p:nvPicPr>
          <p:cNvPr id="1026" name="Picture 2">
            <a:extLst>
              <a:ext uri="{FF2B5EF4-FFF2-40B4-BE49-F238E27FC236}">
                <a16:creationId xmlns:a16="http://schemas.microsoft.com/office/drawing/2014/main" id="{A4768C28-AE31-E418-D029-89D59B3F4A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566" y="673407"/>
            <a:ext cx="874438" cy="87443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1.png">
            <a:extLst>
              <a:ext uri="{FF2B5EF4-FFF2-40B4-BE49-F238E27FC236}">
                <a16:creationId xmlns:a16="http://schemas.microsoft.com/office/drawing/2014/main" id="{575DD2E4-E372-C87D-04C6-020D861B0449}"/>
              </a:ext>
            </a:extLst>
          </p:cNvPr>
          <p:cNvPicPr/>
          <p:nvPr/>
        </p:nvPicPr>
        <p:blipFill>
          <a:blip r:embed="rId6"/>
          <a:srcRect/>
          <a:stretch>
            <a:fillRect/>
          </a:stretch>
        </p:blipFill>
        <p:spPr>
          <a:xfrm>
            <a:off x="2760508" y="3720671"/>
            <a:ext cx="1178895" cy="513729"/>
          </a:xfrm>
          <a:prstGeom prst="rect">
            <a:avLst/>
          </a:prstGeom>
          <a:ln/>
          <a:effectLst>
            <a:softEdge rad="63500"/>
          </a:effectLst>
        </p:spPr>
      </p:pic>
    </p:spTree>
    <p:extLst>
      <p:ext uri="{BB962C8B-B14F-4D97-AF65-F5344CB8AC3E}">
        <p14:creationId xmlns:p14="http://schemas.microsoft.com/office/powerpoint/2010/main" val="2160022895"/>
      </p:ext>
    </p:extLst>
  </p:cSld>
  <p:clrMapOvr>
    <a:masterClrMapping/>
  </p:clrMapOvr>
</p:sld>
</file>

<file path=ppt/theme/theme1.xml><?xml version="1.0" encoding="utf-8"?>
<a:theme xmlns:a="http://schemas.openxmlformats.org/drawingml/2006/main" name="SMU Powerpoint Template 04JUL2018">
  <a:themeElements>
    <a:clrScheme name="Custom 3">
      <a:dk1>
        <a:srgbClr val="0E1D5F"/>
      </a:dk1>
      <a:lt1>
        <a:srgbClr val="FFFFFF"/>
      </a:lt1>
      <a:dk2>
        <a:srgbClr val="0E1D5F"/>
      </a:dk2>
      <a:lt2>
        <a:srgbClr val="8D6F3F"/>
      </a:lt2>
      <a:accent1>
        <a:srgbClr val="C63D52"/>
      </a:accent1>
      <a:accent2>
        <a:srgbClr val="0192A8"/>
      </a:accent2>
      <a:accent3>
        <a:srgbClr val="028E84"/>
      </a:accent3>
      <a:accent4>
        <a:srgbClr val="0F942B"/>
      </a:accent4>
      <a:accent5>
        <a:srgbClr val="7A2B7B"/>
      </a:accent5>
      <a:accent6>
        <a:srgbClr val="F79646"/>
      </a:accent6>
      <a:hlink>
        <a:srgbClr val="7389EA"/>
      </a:hlink>
      <a:folHlink>
        <a:srgbClr val="7389E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MU Powerpoint Template 04JUL2018">
  <a:themeElements>
    <a:clrScheme name="Custom 4">
      <a:dk1>
        <a:srgbClr val="0E1D5F"/>
      </a:dk1>
      <a:lt1>
        <a:srgbClr val="FFFFFF"/>
      </a:lt1>
      <a:dk2>
        <a:srgbClr val="0E1D5F"/>
      </a:dk2>
      <a:lt2>
        <a:srgbClr val="8D6F3F"/>
      </a:lt2>
      <a:accent1>
        <a:srgbClr val="C63D52"/>
      </a:accent1>
      <a:accent2>
        <a:srgbClr val="0192A8"/>
      </a:accent2>
      <a:accent3>
        <a:srgbClr val="028E84"/>
      </a:accent3>
      <a:accent4>
        <a:srgbClr val="0F942B"/>
      </a:accent4>
      <a:accent5>
        <a:srgbClr val="7A2B7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Powerpoint180502-template" id="{EECDAFE3-3AA3-7448-9F24-4E6B2DCF15D8}" vid="{2C900674-4445-E147-82AA-0E34AB3825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713CD5D9F23F469C36FDCF6FAA0AC8" ma:contentTypeVersion="2" ma:contentTypeDescription="Create a new document." ma:contentTypeScope="" ma:versionID="2d51500b282d60bc15ced8df18826c54">
  <xsd:schema xmlns:xsd="http://www.w3.org/2001/XMLSchema" xmlns:xs="http://www.w3.org/2001/XMLSchema" xmlns:p="http://schemas.microsoft.com/office/2006/metadata/properties" xmlns:ns1="http://schemas.microsoft.com/sharepoint/v3" xmlns:ns2="120950bf-dfa5-4094-bdd8-5be5d4f0b77d" targetNamespace="http://schemas.microsoft.com/office/2006/metadata/properties" ma:root="true" ma:fieldsID="0647dbf6ae7f66aa0e7597133becc0cd" ns1:_="" ns2:_="">
    <xsd:import namespace="http://schemas.microsoft.com/sharepoint/v3"/>
    <xsd:import namespace="120950bf-dfa5-4094-bdd8-5be5d4f0b77d"/>
    <xsd:element name="properties">
      <xsd:complexType>
        <xsd:sequence>
          <xsd:element name="documentManagement">
            <xsd:complexType>
              <xsd:all>
                <xsd:element ref="ns1:PublishingStartDate" minOccurs="0"/>
                <xsd:element ref="ns1:PublishingExpirationDate" minOccurs="0"/>
                <xsd:element ref="ns2: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0950bf-dfa5-4094-bdd8-5be5d4f0b77d" elementFormDefault="qualified">
    <xsd:import namespace="http://schemas.microsoft.com/office/2006/documentManagement/types"/>
    <xsd:import namespace="http://schemas.microsoft.com/office/infopath/2007/PartnerControls"/>
    <xsd:element name="Classification" ma:index="10" ma:displayName="Classification" ma:default="SMU Internal Only" ma:format="Dropdown" ma:internalName="Classification">
      <xsd:simpleType>
        <xsd:restriction base="dms:Choice">
          <xsd:enumeration value="SMU Internal Only"/>
          <xsd:enumeration value="Confidential"/>
          <xsd:enumeration value="Public"/>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Classification xmlns="120950bf-dfa5-4094-bdd8-5be5d4f0b77d">SMU Internal Only</Classification>
  </documentManagement>
</p:properties>
</file>

<file path=customXml/itemProps1.xml><?xml version="1.0" encoding="utf-8"?>
<ds:datastoreItem xmlns:ds="http://schemas.openxmlformats.org/officeDocument/2006/customXml" ds:itemID="{2F6C1BA6-B3B1-4C3F-BADB-7E25C39521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0950bf-dfa5-4094-bdd8-5be5d4f0b7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5D5F1B-4CC9-4920-950A-5700D86FA2DC}">
  <ds:schemaRefs>
    <ds:schemaRef ds:uri="http://schemas.microsoft.com/sharepoint/v3/contenttype/forms"/>
  </ds:schemaRefs>
</ds:datastoreItem>
</file>

<file path=customXml/itemProps3.xml><?xml version="1.0" encoding="utf-8"?>
<ds:datastoreItem xmlns:ds="http://schemas.openxmlformats.org/officeDocument/2006/customXml" ds:itemID="{1D931822-412C-4C9D-A487-435CCC05E4DC}">
  <ds:schemaRefs>
    <ds:schemaRef ds:uri="http://schemas.microsoft.com/office/2006/metadata/properties"/>
    <ds:schemaRef ds:uri="http://schemas.microsoft.com/office/infopath/2007/PartnerControls"/>
    <ds:schemaRef ds:uri="http://schemas.microsoft.com/sharepoint/v3"/>
    <ds:schemaRef ds:uri="120950bf-dfa5-4094-bdd8-5be5d4f0b77d"/>
  </ds:schemaRefs>
</ds:datastoreItem>
</file>

<file path=docProps/app.xml><?xml version="1.0" encoding="utf-8"?>
<Properties xmlns="http://schemas.openxmlformats.org/officeDocument/2006/extended-properties" xmlns:vt="http://schemas.openxmlformats.org/officeDocument/2006/docPropsVTypes">
  <Template>SMU Powerpoint Template 06JUL2018</Template>
  <TotalTime>5437</TotalTime>
  <Words>1126</Words>
  <Application>Microsoft Macintosh PowerPoint</Application>
  <PresentationFormat>Custom</PresentationFormat>
  <Paragraphs>177</Paragraphs>
  <Slides>23</Slides>
  <Notes>20</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Franklin Gothic Book</vt:lpstr>
      <vt:lpstr>Lucida Grande</vt:lpstr>
      <vt:lpstr>Palatino Linotype</vt:lpstr>
      <vt:lpstr>Wingdings</vt:lpstr>
      <vt:lpstr>SMU Powerpoint Template 04JUL2018</vt:lpstr>
      <vt:lpstr>2_SMU Powerpoint Template 04JUL2018</vt:lpstr>
      <vt:lpstr>Acrobat Document</vt:lpstr>
      <vt:lpstr>PowerPoint Presentation</vt:lpstr>
      <vt:lpstr>PowerPoint Presentation</vt:lpstr>
      <vt:lpstr>On SMU</vt:lpstr>
      <vt:lpstr> Can AI Situated Agents Help Scale Interactive Adult Learning?</vt:lpstr>
      <vt:lpstr>Adult Learning: Key Challenges from my Perspective</vt:lpstr>
      <vt:lpstr>Adult Learning: Mass Personalization Components</vt:lpstr>
      <vt:lpstr>T4: Online Interactive Agents ….Ongoing Work</vt:lpstr>
      <vt:lpstr>Wearable for In-Situ Monitoring of Learner Cognitive State</vt:lpstr>
      <vt:lpstr>Pathos &amp; Bathos of AI </vt:lpstr>
      <vt:lpstr>1. How do we think about AI?</vt:lpstr>
      <vt:lpstr>PowerPoint Presentation</vt:lpstr>
      <vt:lpstr>PowerPoint Presentation</vt:lpstr>
      <vt:lpstr>PowerPoint Presentation</vt:lpstr>
      <vt:lpstr>PowerPoint Presentation</vt:lpstr>
      <vt:lpstr>2. How do we measure AI?</vt:lpstr>
      <vt:lpstr>PowerPoint Presentation</vt:lpstr>
      <vt:lpstr>PowerPoint Presentation</vt:lpstr>
      <vt:lpstr>PowerPoint Presentation</vt:lpstr>
      <vt:lpstr>PowerPoint Presentation</vt:lpstr>
      <vt:lpstr>3. How do we live with AI?</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SMU Powerpoint Template</dc:title>
  <dc:creator>Vivien Lee</dc:creator>
  <cp:lastModifiedBy>Yunhan Zheng</cp:lastModifiedBy>
  <cp:revision>132</cp:revision>
  <cp:lastPrinted>2013-04-11T07:55:53Z</cp:lastPrinted>
  <dcterms:created xsi:type="dcterms:W3CDTF">2018-07-16T01:15:25Z</dcterms:created>
  <dcterms:modified xsi:type="dcterms:W3CDTF">2024-03-07T09:12:43Z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0x010100B1713CD5D9F23F469C36FDCF6FAA0AC8</vt:lpwstr>
  </property>
  <property fmtid="{D5CDD505-2E9C-101B-9397-08002B2CF9AE}" pid="3" name="MSIP_Label_6951d41b-6b8e-4636-984f-012bff14ba18_Enabled">
    <vt:lpwstr>true</vt:lpwstr>
  </property>
  <property fmtid="{D5CDD505-2E9C-101B-9397-08002B2CF9AE}" pid="4" name="MSIP_Label_6951d41b-6b8e-4636-984f-012bff14ba18_SetDate">
    <vt:lpwstr>2024-01-08T06:47:50Z</vt:lpwstr>
  </property>
  <property fmtid="{D5CDD505-2E9C-101B-9397-08002B2CF9AE}" pid="5" name="MSIP_Label_6951d41b-6b8e-4636-984f-012bff14ba18_Method">
    <vt:lpwstr>Standard</vt:lpwstr>
  </property>
  <property fmtid="{D5CDD505-2E9C-101B-9397-08002B2CF9AE}" pid="6" name="MSIP_Label_6951d41b-6b8e-4636-984f-012bff14ba18_Name">
    <vt:lpwstr>6951d41b-6b8e-4636-984f-012bff14ba18</vt:lpwstr>
  </property>
  <property fmtid="{D5CDD505-2E9C-101B-9397-08002B2CF9AE}" pid="7" name="MSIP_Label_6951d41b-6b8e-4636-984f-012bff14ba18_SiteId">
    <vt:lpwstr>c98a79ca-5a9a-4791-a243-f06afd67464d</vt:lpwstr>
  </property>
  <property fmtid="{D5CDD505-2E9C-101B-9397-08002B2CF9AE}" pid="8" name="MSIP_Label_6951d41b-6b8e-4636-984f-012bff14ba18_ActionId">
    <vt:lpwstr>7d4d8e76-6e18-4ea5-9eaa-ec0984f75dcd</vt:lpwstr>
  </property>
  <property fmtid="{D5CDD505-2E9C-101B-9397-08002B2CF9AE}" pid="9" name="MSIP_Label_6951d41b-6b8e-4636-984f-012bff14ba18_ContentBits">
    <vt:lpwstr>1</vt:lpwstr>
  </property>
</Properties>
</file>