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2234" r:id="rId2"/>
    <p:sldId id="12249" r:id="rId3"/>
    <p:sldId id="962" r:id="rId4"/>
    <p:sldId id="12250" r:id="rId5"/>
    <p:sldId id="12231" r:id="rId6"/>
    <p:sldId id="12288" r:id="rId7"/>
    <p:sldId id="13312" r:id="rId8"/>
    <p:sldId id="13318" r:id="rId9"/>
    <p:sldId id="13316" r:id="rId10"/>
    <p:sldId id="13320" r:id="rId11"/>
    <p:sldId id="12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66FF33"/>
    <a:srgbClr val="FF9900"/>
    <a:srgbClr val="FFCC00"/>
    <a:srgbClr val="FFCCFF"/>
    <a:srgbClr val="99FF66"/>
    <a:srgbClr val="339933"/>
    <a:srgbClr val="3333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BDF52-966A-48E1-B26F-5C59A6F7DD92}" v="45" dt="2024-01-07T13:58:47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ek Tong Boon" userId="af56b60e-e363-4468-88e1-5750f5e35d47" providerId="ADAL" clId="{B7CBDF52-966A-48E1-B26F-5C59A6F7DD92}"/>
    <pc:docChg chg="undo custSel addSld delSld modSld sldOrd modMainMaster">
      <pc:chgData name="Quek Tong Boon" userId="af56b60e-e363-4468-88e1-5750f5e35d47" providerId="ADAL" clId="{B7CBDF52-966A-48E1-B26F-5C59A6F7DD92}" dt="2024-01-10T01:36:25.631" v="8598"/>
      <pc:docMkLst>
        <pc:docMk/>
      </pc:docMkLst>
      <pc:sldChg chg="del">
        <pc:chgData name="Quek Tong Boon" userId="af56b60e-e363-4468-88e1-5750f5e35d47" providerId="ADAL" clId="{B7CBDF52-966A-48E1-B26F-5C59A6F7DD92}" dt="2024-01-03T09:16:30.831" v="3836" actId="47"/>
        <pc:sldMkLst>
          <pc:docMk/>
          <pc:sldMk cId="2880742740" sldId="257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22569090" sldId="28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037803412" sldId="314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527478700" sldId="35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925298394" sldId="361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932928621" sldId="39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4139250965" sldId="438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70533520" sldId="446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821618812" sldId="620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4210267596" sldId="642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870827419" sldId="947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605581261" sldId="953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904049535" sldId="954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520267893" sldId="955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768219011" sldId="960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243830194" sldId="961"/>
        </pc:sldMkLst>
      </pc:sldChg>
      <pc:sldChg chg="ord">
        <pc:chgData name="Quek Tong Boon" userId="af56b60e-e363-4468-88e1-5750f5e35d47" providerId="ADAL" clId="{B7CBDF52-966A-48E1-B26F-5C59A6F7DD92}" dt="2024-01-03T09:18:11.993" v="3841"/>
        <pc:sldMkLst>
          <pc:docMk/>
          <pc:sldMk cId="3807631663" sldId="962"/>
        </pc:sldMkLst>
      </pc:sldChg>
      <pc:sldChg chg="del">
        <pc:chgData name="Quek Tong Boon" userId="af56b60e-e363-4468-88e1-5750f5e35d47" providerId="ADAL" clId="{B7CBDF52-966A-48E1-B26F-5C59A6F7DD92}" dt="2024-01-03T09:16:46.532" v="3837" actId="47"/>
        <pc:sldMkLst>
          <pc:docMk/>
          <pc:sldMk cId="617873896" sldId="1368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274853762" sldId="138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28163203" sldId="1390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168747490" sldId="1391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350424008" sldId="1392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418281374" sldId="1395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623888835" sldId="1396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999766313" sldId="1397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460804171" sldId="1412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750243475" sldId="1417"/>
        </pc:sldMkLst>
      </pc:sldChg>
      <pc:sldChg chg="del">
        <pc:chgData name="Quek Tong Boon" userId="af56b60e-e363-4468-88e1-5750f5e35d47" providerId="ADAL" clId="{B7CBDF52-966A-48E1-B26F-5C59A6F7DD92}" dt="2024-01-03T09:16:46.532" v="3837" actId="47"/>
        <pc:sldMkLst>
          <pc:docMk/>
          <pc:sldMk cId="3474202782" sldId="1423"/>
        </pc:sldMkLst>
      </pc:sldChg>
      <pc:sldChg chg="addSp delSp modSp mod ord modAnim">
        <pc:chgData name="Quek Tong Boon" userId="af56b60e-e363-4468-88e1-5750f5e35d47" providerId="ADAL" clId="{B7CBDF52-966A-48E1-B26F-5C59A6F7DD92}" dt="2024-01-10T01:36:25.631" v="8598"/>
        <pc:sldMkLst>
          <pc:docMk/>
          <pc:sldMk cId="2608534736" sldId="12231"/>
        </pc:sldMkLst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2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3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4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5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6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7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8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9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10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11" creationId="{00000000-0000-0000-0000-000000000000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13" creationId="{9221F089-4230-3A78-4B89-EDADFC86C495}"/>
          </ac:spMkLst>
        </pc:spChg>
        <pc:spChg chg="add del mod">
          <ac:chgData name="Quek Tong Boon" userId="af56b60e-e363-4468-88e1-5750f5e35d47" providerId="ADAL" clId="{B7CBDF52-966A-48E1-B26F-5C59A6F7DD92}" dt="2024-01-06T13:49:56.213" v="4938" actId="478"/>
          <ac:spMkLst>
            <pc:docMk/>
            <pc:sldMk cId="2608534736" sldId="12231"/>
            <ac:spMk id="14" creationId="{9EB9FF6D-BBE9-E161-BAE8-D173E5750A3C}"/>
          </ac:spMkLst>
        </pc:spChg>
        <pc:spChg chg="add mod">
          <ac:chgData name="Quek Tong Boon" userId="af56b60e-e363-4468-88e1-5750f5e35d47" providerId="ADAL" clId="{B7CBDF52-966A-48E1-B26F-5C59A6F7DD92}" dt="2024-01-10T01:35:35.971" v="8596" actId="1076"/>
          <ac:spMkLst>
            <pc:docMk/>
            <pc:sldMk cId="2608534736" sldId="12231"/>
            <ac:spMk id="14" creationId="{C3F6E8E3-AA5E-4F3D-7C0E-A7DD13CBF875}"/>
          </ac:spMkLst>
        </pc:spChg>
        <pc:spChg chg="add 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15" creationId="{300524A5-4F19-A99E-7461-80C9B49ABAC4}"/>
          </ac:spMkLst>
        </pc:spChg>
        <pc:spChg chg="add mod">
          <ac:chgData name="Quek Tong Boon" userId="af56b60e-e363-4468-88e1-5750f5e35d47" providerId="ADAL" clId="{B7CBDF52-966A-48E1-B26F-5C59A6F7DD92}" dt="2024-01-09T14:48:53.578" v="8447" actId="1038"/>
          <ac:spMkLst>
            <pc:docMk/>
            <pc:sldMk cId="2608534736" sldId="12231"/>
            <ac:spMk id="16" creationId="{7B05BC3B-A79C-E5FA-ECCD-B52BA21C7A36}"/>
          </ac:spMkLst>
        </pc:spChg>
        <pc:spChg chg="add mod">
          <ac:chgData name="Quek Tong Boon" userId="af56b60e-e363-4468-88e1-5750f5e35d47" providerId="ADAL" clId="{B7CBDF52-966A-48E1-B26F-5C59A6F7DD92}" dt="2024-01-09T14:49:12.221" v="8487" actId="1035"/>
          <ac:spMkLst>
            <pc:docMk/>
            <pc:sldMk cId="2608534736" sldId="12231"/>
            <ac:spMk id="17" creationId="{C20021E2-240B-87FB-C40E-6C345F926E59}"/>
          </ac:spMkLst>
        </pc:spChg>
        <pc:spChg chg="add 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18" creationId="{720C3F74-3633-E945-A37A-49CE0D3472F7}"/>
          </ac:spMkLst>
        </pc:spChg>
        <pc:spChg chg="add del mod">
          <ac:chgData name="Quek Tong Boon" userId="af56b60e-e363-4468-88e1-5750f5e35d47" providerId="ADAL" clId="{B7CBDF52-966A-48E1-B26F-5C59A6F7DD92}" dt="2024-01-06T13:53:44.835" v="5088" actId="478"/>
          <ac:spMkLst>
            <pc:docMk/>
            <pc:sldMk cId="2608534736" sldId="12231"/>
            <ac:spMk id="19" creationId="{36D917B1-0DA5-6A92-EC56-A60FF8E093C2}"/>
          </ac:spMkLst>
        </pc:spChg>
        <pc:spChg chg="mod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21" creationId="{E74EBEF9-1B62-4C94-9731-178F027FFBAC}"/>
          </ac:spMkLst>
        </pc:spChg>
        <pc:spChg chg="mod topLvl">
          <ac:chgData name="Quek Tong Boon" userId="af56b60e-e363-4468-88e1-5750f5e35d47" providerId="ADAL" clId="{B7CBDF52-966A-48E1-B26F-5C59A6F7DD92}" dt="2024-01-09T14:49:57.331" v="8494" actId="1037"/>
          <ac:spMkLst>
            <pc:docMk/>
            <pc:sldMk cId="2608534736" sldId="12231"/>
            <ac:spMk id="23" creationId="{D2592834-02B5-45B4-B75F-B13A4DA07A1D}"/>
          </ac:spMkLst>
        </pc:spChg>
        <pc:spChg chg="mod topLvl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24" creationId="{D5835C31-CAE7-4FA0-A7E9-074AD1C20901}"/>
          </ac:spMkLst>
        </pc:spChg>
        <pc:spChg chg="mod topLvl">
          <ac:chgData name="Quek Tong Boon" userId="af56b60e-e363-4468-88e1-5750f5e35d47" providerId="ADAL" clId="{B7CBDF52-966A-48E1-B26F-5C59A6F7DD92}" dt="2024-01-09T14:31:53.326" v="8341" actId="1036"/>
          <ac:spMkLst>
            <pc:docMk/>
            <pc:sldMk cId="2608534736" sldId="12231"/>
            <ac:spMk id="38" creationId="{BB18167D-36A1-4A76-891B-068467938273}"/>
          </ac:spMkLst>
        </pc:spChg>
        <pc:grpChg chg="del mod">
          <ac:chgData name="Quek Tong Boon" userId="af56b60e-e363-4468-88e1-5750f5e35d47" providerId="ADAL" clId="{B7CBDF52-966A-48E1-B26F-5C59A6F7DD92}" dt="2024-01-04T08:20:41.615" v="4773" actId="165"/>
          <ac:grpSpMkLst>
            <pc:docMk/>
            <pc:sldMk cId="2608534736" sldId="12231"/>
            <ac:grpSpMk id="14" creationId="{A47AC52F-8A05-9E07-1EA3-8DDE4A4BF105}"/>
          </ac:grpSpMkLst>
        </pc:grpChg>
        <pc:cxnChg chg="add mod">
          <ac:chgData name="Quek Tong Boon" userId="af56b60e-e363-4468-88e1-5750f5e35d47" providerId="ADAL" clId="{B7CBDF52-966A-48E1-B26F-5C59A6F7DD92}" dt="2024-01-09T14:49:20.134" v="8488" actId="14100"/>
          <ac:cxnSpMkLst>
            <pc:docMk/>
            <pc:sldMk cId="2608534736" sldId="12231"/>
            <ac:cxnSpMk id="22" creationId="{E77C5DCF-4F19-B983-638E-C9F197C7ACEF}"/>
          </ac:cxnSpMkLst>
        </pc:cxnChg>
        <pc:cxnChg chg="del mod topLvl">
          <ac:chgData name="Quek Tong Boon" userId="af56b60e-e363-4468-88e1-5750f5e35d47" providerId="ADAL" clId="{B7CBDF52-966A-48E1-B26F-5C59A6F7DD92}" dt="2024-01-06T13:52:37.211" v="4993" actId="478"/>
          <ac:cxnSpMkLst>
            <pc:docMk/>
            <pc:sldMk cId="2608534736" sldId="12231"/>
            <ac:cxnSpMk id="28" creationId="{0192E43C-4CD6-41D1-933A-626349E3ED84}"/>
          </ac:cxnSpMkLst>
        </pc:cxnChg>
      </pc:sldChg>
      <pc:sldChg chg="addSp delSp modSp del mod ord delAnim">
        <pc:chgData name="Quek Tong Boon" userId="af56b60e-e363-4468-88e1-5750f5e35d47" providerId="ADAL" clId="{B7CBDF52-966A-48E1-B26F-5C59A6F7DD92}" dt="2024-01-09T14:25:09.652" v="8238" actId="47"/>
        <pc:sldMkLst>
          <pc:docMk/>
          <pc:sldMk cId="4286142296" sldId="12233"/>
        </pc:sldMkLst>
        <pc:spChg chg="mod">
          <ac:chgData name="Quek Tong Boon" userId="af56b60e-e363-4468-88e1-5750f5e35d47" providerId="ADAL" clId="{B7CBDF52-966A-48E1-B26F-5C59A6F7DD92}" dt="2024-01-07T14:00:59.450" v="6826" actId="207"/>
          <ac:spMkLst>
            <pc:docMk/>
            <pc:sldMk cId="4286142296" sldId="12233"/>
            <ac:spMk id="2" creationId="{A9959CF8-6CA4-458D-AEC4-3C7FC6821C6A}"/>
          </ac:spMkLst>
        </pc:spChg>
        <pc:spChg chg="mod or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4" creationId="{BC398F63-18C6-4BAB-83FA-2A786EA4BC7E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5" creationId="{6FF61C2F-A640-4940-B13E-8C9854324C9B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7" creationId="{AE4F2C0D-8004-4A1C-B44D-A3BC6CCC6D54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8" creationId="{0BBBFE12-C671-4745-96A0-30FE6991ED6D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9" creationId="{2C116D31-4FC3-45DF-A390-44FDED5C27FA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0" creationId="{3AB6D52E-1945-D623-56D0-4C7E0BC0D9EC}"/>
          </ac:spMkLst>
        </pc:spChg>
        <pc:spChg chg="add 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3" creationId="{170B0254-18A4-05F0-F0A3-5227EC37F19C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5" creationId="{F4FB1812-3AAF-460A-983F-05DBE5224EC7}"/>
          </ac:spMkLst>
        </pc:spChg>
        <pc:spChg chg="add mod">
          <ac:chgData name="Quek Tong Boon" userId="af56b60e-e363-4468-88e1-5750f5e35d47" providerId="ADAL" clId="{B7CBDF52-966A-48E1-B26F-5C59A6F7DD92}" dt="2024-01-09T03:31:19.561" v="8126" actId="1076"/>
          <ac:spMkLst>
            <pc:docMk/>
            <pc:sldMk cId="4286142296" sldId="12233"/>
            <ac:spMk id="18" creationId="{799AD93E-CEAF-24A2-7B4E-0D1DF52A0330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49" creationId="{25B46885-E289-4241-9989-68D966EC2A92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51" creationId="{B4CDEBAF-A364-4E10-8728-F82893BDE819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53" creationId="{27FDA9B6-F347-4AFF-9E59-066EAB072D24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06" creationId="{F4DEC513-B87E-473C-AE54-F6A708DA08DE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37" creationId="{9CBE5B78-1EA6-4C43-BB55-4D0F1BF43E24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38" creationId="{D23A4B1A-9070-42D5-8382-7399ACA9DE74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39" creationId="{B7E5A7D2-8AEF-405F-AD57-E9BBFA121B52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47" creationId="{302A033C-9DA5-4862-8C8D-1A7264B949B9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48" creationId="{794DFB74-5F84-4449-85E9-045280A7AC0D}"/>
          </ac:spMkLst>
        </pc:spChg>
        <pc:spChg chg="del mod">
          <ac:chgData name="Quek Tong Boon" userId="af56b60e-e363-4468-88e1-5750f5e35d47" providerId="ADAL" clId="{B7CBDF52-966A-48E1-B26F-5C59A6F7DD92}" dt="2024-01-09T02:51:30.232" v="7892" actId="478"/>
          <ac:spMkLst>
            <pc:docMk/>
            <pc:sldMk cId="4286142296" sldId="12233"/>
            <ac:spMk id="155" creationId="{DBC9836E-709B-61B0-9E87-A0265981F24C}"/>
          </ac:spMkLst>
        </pc:spChg>
        <pc:spChg chg="del">
          <ac:chgData name="Quek Tong Boon" userId="af56b60e-e363-4468-88e1-5750f5e35d47" providerId="ADAL" clId="{B7CBDF52-966A-48E1-B26F-5C59A6F7DD92}" dt="2024-01-09T02:51:36.967" v="7893" actId="478"/>
          <ac:spMkLst>
            <pc:docMk/>
            <pc:sldMk cId="4286142296" sldId="12233"/>
            <ac:spMk id="156" creationId="{897B46BE-F5B2-D85A-5C4B-AA3A36423EB8}"/>
          </ac:spMkLst>
        </pc:spChg>
        <pc:spChg chg="del">
          <ac:chgData name="Quek Tong Boon" userId="af56b60e-e363-4468-88e1-5750f5e35d47" providerId="ADAL" clId="{B7CBDF52-966A-48E1-B26F-5C59A6F7DD92}" dt="2024-01-09T02:52:04.676" v="7898" actId="478"/>
          <ac:spMkLst>
            <pc:docMk/>
            <pc:sldMk cId="4286142296" sldId="12233"/>
            <ac:spMk id="157" creationId="{E94E58FE-45C6-8637-CCB3-73D4DE0D89BB}"/>
          </ac:spMkLst>
        </pc:spChg>
        <pc:spChg chg="del">
          <ac:chgData name="Quek Tong Boon" userId="af56b60e-e363-4468-88e1-5750f5e35d47" providerId="ADAL" clId="{B7CBDF52-966A-48E1-B26F-5C59A6F7DD92}" dt="2024-01-09T02:51:42.666" v="7894" actId="478"/>
          <ac:spMkLst>
            <pc:docMk/>
            <pc:sldMk cId="4286142296" sldId="12233"/>
            <ac:spMk id="158" creationId="{D9E55A96-5AA8-DD40-A369-C9E603DAF9D0}"/>
          </ac:spMkLst>
        </pc:spChg>
        <pc:spChg chg="del">
          <ac:chgData name="Quek Tong Boon" userId="af56b60e-e363-4468-88e1-5750f5e35d47" providerId="ADAL" clId="{B7CBDF52-966A-48E1-B26F-5C59A6F7DD92}" dt="2024-01-09T02:51:47.340" v="7895" actId="478"/>
          <ac:spMkLst>
            <pc:docMk/>
            <pc:sldMk cId="4286142296" sldId="12233"/>
            <ac:spMk id="166" creationId="{DA5A5C2B-F690-2735-F0FB-F11EFE3015E3}"/>
          </ac:spMkLst>
        </pc:spChg>
        <pc:spChg chg="del">
          <ac:chgData name="Quek Tong Boon" userId="af56b60e-e363-4468-88e1-5750f5e35d47" providerId="ADAL" clId="{B7CBDF52-966A-48E1-B26F-5C59A6F7DD92}" dt="2024-01-09T02:51:58.968" v="7897" actId="478"/>
          <ac:spMkLst>
            <pc:docMk/>
            <pc:sldMk cId="4286142296" sldId="12233"/>
            <ac:spMk id="167" creationId="{9DF005DD-D853-18BA-7E28-3369498B1D5C}"/>
          </ac:spMkLst>
        </pc:spChg>
        <pc:spChg chg="del">
          <ac:chgData name="Quek Tong Boon" userId="af56b60e-e363-4468-88e1-5750f5e35d47" providerId="ADAL" clId="{B7CBDF52-966A-48E1-B26F-5C59A6F7DD92}" dt="2024-01-09T02:52:11.320" v="7899" actId="478"/>
          <ac:spMkLst>
            <pc:docMk/>
            <pc:sldMk cId="4286142296" sldId="12233"/>
            <ac:spMk id="168" creationId="{08339782-E0B1-5D42-47A6-4D1D88160A61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72" creationId="{86918A11-E845-4F4F-81C8-7FE4448BD048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73" creationId="{4FF7267E-5968-4A3A-935E-D29591345359}"/>
          </ac:spMkLst>
        </pc:spChg>
        <pc:spChg chg="del">
          <ac:chgData name="Quek Tong Boon" userId="af56b60e-e363-4468-88e1-5750f5e35d47" providerId="ADAL" clId="{B7CBDF52-966A-48E1-B26F-5C59A6F7DD92}" dt="2024-01-09T02:51:53.105" v="7896" actId="478"/>
          <ac:spMkLst>
            <pc:docMk/>
            <pc:sldMk cId="4286142296" sldId="12233"/>
            <ac:spMk id="175" creationId="{10A7D1D6-234A-0F0E-B373-D4A8F428D108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81" creationId="{E0498A55-E681-40C1-9A68-BB0C4EF9E8C8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82" creationId="{9F1AABD5-D34D-40B2-9846-C774C37D6D99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91" creationId="{32FAEB3C-FF90-4C44-89CA-07871DF80EBB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192" creationId="{559F495A-E5C8-4F26-8F97-A32E166AD2F4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264" creationId="{8A8E10E6-BDF6-44CA-AC49-25539A0CC540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265" creationId="{F373AC78-44D9-4A08-AE4D-98D5DA86A4D9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270" creationId="{14D2B288-4B53-4C8B-8433-7751B44C2EBB}"/>
          </ac:spMkLst>
        </pc:spChg>
        <pc:spChg chg="mod">
          <ac:chgData name="Quek Tong Boon" userId="af56b60e-e363-4468-88e1-5750f5e35d47" providerId="ADAL" clId="{B7CBDF52-966A-48E1-B26F-5C59A6F7DD92}" dt="2024-01-09T03:33:07.144" v="8221" actId="1037"/>
          <ac:spMkLst>
            <pc:docMk/>
            <pc:sldMk cId="4286142296" sldId="12233"/>
            <ac:spMk id="271" creationId="{9A74C680-6804-4662-8740-DBE410033EBF}"/>
          </ac:spMkLst>
        </pc:spChg>
        <pc:grpChg chg="del">
          <ac:chgData name="Quek Tong Boon" userId="af56b60e-e363-4468-88e1-5750f5e35d47" providerId="ADAL" clId="{B7CBDF52-966A-48E1-B26F-5C59A6F7DD92}" dt="2024-01-09T02:52:15.906" v="7900" actId="478"/>
          <ac:grpSpMkLst>
            <pc:docMk/>
            <pc:sldMk cId="4286142296" sldId="12233"/>
            <ac:grpSpMk id="3" creationId="{2EDD739A-D4E0-F51A-8C10-D4EAC5196CAB}"/>
          </ac:grpSpMkLst>
        </pc:grpChg>
        <pc:picChg chg="add 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3" creationId="{D97F74CE-3BF4-029C-AE2C-E583B216210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6" creationId="{899B7ACE-543E-4C3C-9AB3-0E56EE17D57E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1" creationId="{D2E327DF-B57A-4B49-82E9-9F12EC5295D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2" creationId="{1AB05A40-6DAE-434C-8835-EE86B1CC0F0E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4" creationId="{0DDCDB69-3380-4AB9-BCCE-4DBF5C02547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6" creationId="{6EF55EDD-0DF3-4B19-B2B1-EA642D4F8CD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7" creationId="{0C8BFC87-B446-4AC1-BC8B-1F7926E8F19B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9" creationId="{6094855E-2D17-4962-B41B-4834CCAE60C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" creationId="{A6121642-E00F-4E7E-A80C-C4F3D58ADE71}"/>
          </ac:picMkLst>
        </pc:picChg>
        <pc:picChg chg="add 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" creationId="{04904F67-A3D9-85B2-18A1-BA8978253B9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" creationId="{436B8ED5-3782-4045-B8CC-AB02A201C70B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5" creationId="{23931F5B-C734-49D5-AE01-0812F776A92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7" creationId="{DC324A53-959D-4F9B-BC0E-79527B45FA7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9" creationId="{0C857400-7AC9-4AAF-A591-8FB86A6918B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93" creationId="{FEC361C9-E1E3-4841-A293-D0F83888FC5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94" creationId="{0F4A8966-DC7B-4BD7-B90B-A072C54D92BA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96" creationId="{BFBAFCC7-99B7-461A-A68C-152241E0DBF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97" creationId="{D671CF38-2139-477F-B542-1E04042F1BA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98" creationId="{35F82FA5-F996-4D18-B082-7CAFD98736F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99" creationId="{23D8C6BE-6625-4F52-8270-11A37525A991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00" creationId="{83EE7EF8-7F05-4469-BEEF-B4476B944F12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01" creationId="{03B302F7-A3A1-49D6-B2E5-D23364B310B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02" creationId="{FAD85741-ADF0-414F-9677-3B2297B8B60B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03" creationId="{630D1670-5490-465C-9A74-940BBB985E8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04" creationId="{2E921020-6DEE-49C4-9AD6-0BD27188699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05" creationId="{C60552FC-E9F5-4026-ABDA-6B9324FC201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09" creationId="{9DD0AE4A-38DD-4418-948F-09746D0EBA28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11" creationId="{C3C1E5F0-FF18-4323-A3E3-DBAD7791A85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14" creationId="{BE100774-7A55-4D03-A191-D32EB3B0E0BC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15" creationId="{189C406A-7165-41C0-B734-0838C1FF19F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16" creationId="{3E15AC69-648E-4D3B-A1E9-C0B7424E9A3E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17" creationId="{F4BCB4D2-B095-46D6-A5AE-2933637C53AB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18" creationId="{0BD7EF6F-4DBC-4146-9D37-0D05E81570B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19" creationId="{CACBC094-472D-4FF4-B8CF-C1EE45BDC5D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20" creationId="{CC0DD575-99AE-4066-A86C-0A8AF9933FD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21" creationId="{E7FCF9D4-4F06-4EC5-86A5-30E179ABDF1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22" creationId="{B5C76BAD-7686-4B4F-AF92-C59B63FB229C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24" creationId="{C9803064-A003-48BC-9461-2E5739B2754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30" creationId="{03B399BC-1450-476C-AB17-054D25EC0F2A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31" creationId="{57FCDD70-F80E-483E-BCBC-75B155D600A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33" creationId="{53BBB111-771E-447A-A382-BC40B8BB57F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44" creationId="{4E7D1882-1430-4AB1-A7CB-2ED8039D965A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45" creationId="{8627A96F-FCE6-4FDA-AD5D-FA6FB085574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51" creationId="{0D8BBDC0-1BD8-4985-AD13-25C3E939D51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52" creationId="{B72A7778-16E8-448D-8FB0-E4ADC41BF631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53" creationId="{320B8BE4-243F-42D4-86FC-C11977C8A3C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59" creationId="{D54E6918-B4DE-4955-9731-2E6C8301776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60" creationId="{C2FDFCF5-4D7B-428F-AD16-7AC70E9CBB8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61" creationId="{3462B0EB-C316-4B7F-A1B7-0C9285889C3A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62" creationId="{AEB3C29B-7FCF-48CD-9F22-83884CE5756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63" creationId="{70482795-5BD1-462E-8433-E01AC32D91D2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69" creationId="{CE00F65C-70DE-466C-8CD9-01C3EFB35EBC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70" creationId="{E1BB9B0E-15D0-47EC-912C-D482FF37EC5A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71" creationId="{48F5058A-9B00-45F2-AC0E-893B0E7051BF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74" creationId="{E5485924-745E-45D8-A1D4-9FB58D1C3D1D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77" creationId="{DC951DE4-3B71-4ED7-934A-D8E0C5DDD35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78" creationId="{56DEC366-C2B0-4BC8-9C15-7B875941292B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80" creationId="{A816A79D-445F-42C9-B222-D0D5629F9B3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83" creationId="{7C156F85-8BF3-408F-917F-99327B0835E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84" creationId="{A002FEE0-A4A2-454F-AE7B-CF397462C41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89" creationId="{C49A5C2E-273B-4A21-B6F0-2D925C5B9C91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90" creationId="{4FC64F2A-59A7-479A-B554-415D47D66DB0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94" creationId="{367C7B88-13D1-4227-AF2F-6FFB73816D4D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198" creationId="{F4C6BBBA-7FB6-4CD0-9374-5C68DE7C1F3F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00" creationId="{E62E03C6-D1DA-4A04-945B-7821BEA8C15B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03" creationId="{B8984D1C-EFB9-4939-B325-620EED0E28FE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04" creationId="{B762149D-B10A-4A5F-A378-A69FE1AEF9A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05" creationId="{825CF5D1-D8DC-406C-8AB3-48D539CB7EA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06" creationId="{6CBB0D5E-6AF6-4FC0-89C1-01032E2E31F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07" creationId="{77974C8E-FD45-47CC-A68B-71C590A39A1F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09" creationId="{02C167C5-2124-404C-AB3D-73ED6965809E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0" creationId="{D951FF2A-8EF9-4DB2-AF07-4BFF6106B1B1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1" creationId="{F5966EC4-4892-468A-95DA-6FFB817C01F0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2" creationId="{37EE0D2A-69FA-429E-9B66-A6871FE32161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3" creationId="{E814C536-D511-484C-A7E8-07E9699848A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4" creationId="{C848308D-A45E-472E-AD46-18B65AE94FFD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5" creationId="{D40CCE73-83EA-458F-89A6-FC73453FBB9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6" creationId="{71BEA6D1-35AA-4550-838E-B64B72668CD0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7" creationId="{E142BBDA-AA82-45BD-A9C9-EDC74EBEE0D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8" creationId="{7B4941E1-1B2B-4713-B62C-3E5266C8819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19" creationId="{9047DA34-E16F-404B-9233-2551076BAEA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0" creationId="{3265E6FD-A545-4112-AFFB-49327800529C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1" creationId="{8DC6E824-486A-4D9B-8DB1-36EAFFA0A2B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2" creationId="{C81860FD-20A4-49D3-9032-46B29C85EDBF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3" creationId="{B15A0DD2-0F4C-426A-ABB8-62DD778CB0FA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4" creationId="{E826E2B6-8823-4305-A344-7C261C9A060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5" creationId="{B06F523D-8C33-4C42-AC99-20C04BB651F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6" creationId="{04806375-0582-4EFF-958A-8ACEB415FDF8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7" creationId="{D834592E-7C70-4F48-A115-5DFFFEC3ED9F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8" creationId="{0EC7E6DC-7596-4FA5-AA20-0ECB5C2F3BC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29" creationId="{56F4BE8F-1F6F-405D-AC4E-014A65E25C5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0" creationId="{FA80B367-FD1E-44B7-A7D9-F1012B11DE1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1" creationId="{6916F540-BE6F-47D9-917D-47A8BB2535E2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2" creationId="{8648190D-EA66-41A8-A087-115617AD4652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3" creationId="{48342BAC-BA63-4D89-B848-D2468813F92A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4" creationId="{5AB74985-D614-4561-907E-8D0FBC2967B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5" creationId="{F7DACE2B-9E24-4D93-B7C6-35D07495417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6" creationId="{092EA8BD-5E3F-42FF-BD65-7797972D1F9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7" creationId="{B5602BFA-C4B7-4030-8A1E-3A593442D0E1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8" creationId="{4B9FAEC1-E9D1-4C67-A87E-617B099002BD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39" creationId="{676ACA19-E78F-4CC7-9429-6490881D19FA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0" creationId="{DADB9DA9-1769-46BC-AB63-1F16ADAF152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1" creationId="{A1DDC1B0-AE6A-46F0-B06E-6F398F09BE7C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2" creationId="{9898D053-CDAC-4E17-91AD-CA3B9249E20D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3" creationId="{A6E42B9B-F380-4E5E-AAED-A6DDE91F4E50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4" creationId="{4303130C-8E4C-4C8B-8E34-7021416991E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5" creationId="{8D63F17F-D1AE-46FC-9A1A-DEBD47D4D3FD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7" creationId="{6D7EA387-B59B-4D2A-8782-DD8FC13B7CA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8" creationId="{FEA069A5-7312-48A2-B138-05913DC33FB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49" creationId="{4DB97A1A-A75B-49D2-9BF8-720B9ECE789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50" creationId="{B85B1D6E-B873-444E-8BAB-2BE426E7604F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51" creationId="{C0B4C40F-9DD7-4DFE-A732-A0AD4C875912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56" creationId="{EA117BAE-AFCB-4957-A072-EB761F6711DE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58" creationId="{7F9EC4EF-0524-40B1-9601-BFA7D33CE31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59" creationId="{A4A759E7-6922-4023-A422-69DB14B32D0E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60" creationId="{50709BB3-CAA0-4EAD-B8DB-6C813203C5D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61" creationId="{9AB08F0A-CF41-40CA-B749-B460F1976C1E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62" creationId="{6C8CA2B7-30B2-44B0-865A-6BAB12BEB845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63" creationId="{52EDC844-9A42-41FF-B10B-7CFD00A8C2E6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66" creationId="{C82A0A4B-DFAB-46B6-AB78-969AA6CED2C4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67" creationId="{0B7AEC42-BCC0-4C25-BE92-B2ADFB591DD1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68" creationId="{86965437-69AD-4945-95EB-4028C7440B63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69" creationId="{D64C7F5C-E00E-460A-9785-8EF8DC229429}"/>
          </ac:picMkLst>
        </pc:picChg>
        <pc:picChg chg="del">
          <ac:chgData name="Quek Tong Boon" userId="af56b60e-e363-4468-88e1-5750f5e35d47" providerId="ADAL" clId="{B7CBDF52-966A-48E1-B26F-5C59A6F7DD92}" dt="2024-01-09T02:58:06.343" v="7914" actId="478"/>
          <ac:picMkLst>
            <pc:docMk/>
            <pc:sldMk cId="4286142296" sldId="12233"/>
            <ac:picMk id="272" creationId="{BFEAF3A1-28A9-4319-A89A-D894B048F34B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73" creationId="{DD54DF5F-FE2F-4FDF-8C51-D706524F569F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74" creationId="{F7694413-67F6-4BFD-A9DB-5BBC908BCA0B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75" creationId="{6A937D19-0427-4285-A899-CF01AC28AD57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76" creationId="{73DFCB10-3015-4D58-A27D-35149940B9E9}"/>
          </ac:picMkLst>
        </pc:picChg>
        <pc:picChg chg="mod">
          <ac:chgData name="Quek Tong Boon" userId="af56b60e-e363-4468-88e1-5750f5e35d47" providerId="ADAL" clId="{B7CBDF52-966A-48E1-B26F-5C59A6F7DD92}" dt="2024-01-09T03:33:07.144" v="8221" actId="1037"/>
          <ac:picMkLst>
            <pc:docMk/>
            <pc:sldMk cId="4286142296" sldId="12233"/>
            <ac:picMk id="277" creationId="{D141910F-C9DE-4EC9-A507-0B83675D91B1}"/>
          </ac:picMkLst>
        </pc:picChg>
      </pc:sldChg>
      <pc:sldChg chg="modAnim">
        <pc:chgData name="Quek Tong Boon" userId="af56b60e-e363-4468-88e1-5750f5e35d47" providerId="ADAL" clId="{B7CBDF52-966A-48E1-B26F-5C59A6F7DD92}" dt="2024-01-10T01:36:16.831" v="8597"/>
        <pc:sldMkLst>
          <pc:docMk/>
          <pc:sldMk cId="1202227171" sldId="12234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764155543" sldId="12237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719999547" sldId="1223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867314827" sldId="12248"/>
        </pc:sldMkLst>
      </pc:sldChg>
      <pc:sldChg chg="delSp modSp mod ord delAnim modAnim">
        <pc:chgData name="Quek Tong Boon" userId="af56b60e-e363-4468-88e1-5750f5e35d47" providerId="ADAL" clId="{B7CBDF52-966A-48E1-B26F-5C59A6F7DD92}" dt="2024-01-09T14:47:50.874" v="8411"/>
        <pc:sldMkLst>
          <pc:docMk/>
          <pc:sldMk cId="2426867209" sldId="12249"/>
        </pc:sldMkLst>
        <pc:spChg chg="mod">
          <ac:chgData name="Quek Tong Boon" userId="af56b60e-e363-4468-88e1-5750f5e35d47" providerId="ADAL" clId="{B7CBDF52-966A-48E1-B26F-5C59A6F7DD92}" dt="2024-01-09T02:43:49.098" v="7865" actId="20577"/>
          <ac:spMkLst>
            <pc:docMk/>
            <pc:sldMk cId="2426867209" sldId="12249"/>
            <ac:spMk id="10" creationId="{53867F1A-F49C-37F1-4F15-1846B895B9F8}"/>
          </ac:spMkLst>
        </pc:spChg>
        <pc:grpChg chg="del">
          <ac:chgData name="Quek Tong Boon" userId="af56b60e-e363-4468-88e1-5750f5e35d47" providerId="ADAL" clId="{B7CBDF52-966A-48E1-B26F-5C59A6F7DD92}" dt="2024-01-09T02:43:56.043" v="7866" actId="21"/>
          <ac:grpSpMkLst>
            <pc:docMk/>
            <pc:sldMk cId="2426867209" sldId="12249"/>
            <ac:grpSpMk id="14" creationId="{C9C9008B-1899-AF1D-C212-C83D0C5905A9}"/>
          </ac:grpSpMkLst>
        </pc:grpChg>
      </pc:sldChg>
      <pc:sldChg chg="modSp mod ord modAnim">
        <pc:chgData name="Quek Tong Boon" userId="af56b60e-e363-4468-88e1-5750f5e35d47" providerId="ADAL" clId="{B7CBDF52-966A-48E1-B26F-5C59A6F7DD92}" dt="2024-01-09T14:28:25.231" v="8275" actId="20577"/>
        <pc:sldMkLst>
          <pc:docMk/>
          <pc:sldMk cId="713637694" sldId="12250"/>
        </pc:sldMkLst>
        <pc:spChg chg="mod">
          <ac:chgData name="Quek Tong Boon" userId="af56b60e-e363-4468-88e1-5750f5e35d47" providerId="ADAL" clId="{B7CBDF52-966A-48E1-B26F-5C59A6F7DD92}" dt="2024-01-09T14:28:25.231" v="8275" actId="20577"/>
          <ac:spMkLst>
            <pc:docMk/>
            <pc:sldMk cId="713637694" sldId="12250"/>
            <ac:spMk id="4" creationId="{237345F9-474C-165B-7C7A-6CEAC9FC02B9}"/>
          </ac:spMkLst>
        </pc:spChg>
      </pc:sldChg>
      <pc:sldChg chg="ord">
        <pc:chgData name="Quek Tong Boon" userId="af56b60e-e363-4468-88e1-5750f5e35d47" providerId="ADAL" clId="{B7CBDF52-966A-48E1-B26F-5C59A6F7DD92}" dt="2024-01-03T09:33:00.749" v="3843"/>
        <pc:sldMkLst>
          <pc:docMk/>
          <pc:sldMk cId="2485410586" sldId="12288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019182208" sldId="12297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667992991" sldId="1229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501177663" sldId="12308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927465523" sldId="12312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477100620" sldId="12313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727700911" sldId="12317"/>
        </pc:sldMkLst>
      </pc:sldChg>
      <pc:sldChg chg="add del ord">
        <pc:chgData name="Quek Tong Boon" userId="af56b60e-e363-4468-88e1-5750f5e35d47" providerId="ADAL" clId="{B7CBDF52-966A-48E1-B26F-5C59A6F7DD92}" dt="2024-01-07T14:03:03.213" v="6832" actId="47"/>
        <pc:sldMkLst>
          <pc:docMk/>
          <pc:sldMk cId="2272602068" sldId="1231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427703340" sldId="13281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120995672" sldId="13285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066309232" sldId="13286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173696796" sldId="13287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929611040" sldId="13288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539410646" sldId="1328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120849346" sldId="13291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539299056" sldId="13292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4091694960" sldId="13293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776039953" sldId="13294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53590720" sldId="13295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466699901" sldId="13296"/>
        </pc:sldMkLst>
      </pc:sldChg>
      <pc:sldChg chg="delSp modSp del mod">
        <pc:chgData name="Quek Tong Boon" userId="af56b60e-e363-4468-88e1-5750f5e35d47" providerId="ADAL" clId="{B7CBDF52-966A-48E1-B26F-5C59A6F7DD92}" dt="2024-01-03T09:16:30.831" v="3836" actId="47"/>
        <pc:sldMkLst>
          <pc:docMk/>
          <pc:sldMk cId="694408971" sldId="13297"/>
        </pc:sldMkLst>
        <pc:spChg chg="del mod">
          <ac:chgData name="Quek Tong Boon" userId="af56b60e-e363-4468-88e1-5750f5e35d47" providerId="ADAL" clId="{B7CBDF52-966A-48E1-B26F-5C59A6F7DD92}" dt="2023-12-28T08:59:09.305" v="187" actId="478"/>
          <ac:spMkLst>
            <pc:docMk/>
            <pc:sldMk cId="694408971" sldId="13297"/>
            <ac:spMk id="4" creationId="{7185E2A8-5A78-6C8A-3D2F-7CFD14230B3B}"/>
          </ac:spMkLst>
        </pc:spChg>
        <pc:spChg chg="mod">
          <ac:chgData name="Quek Tong Boon" userId="af56b60e-e363-4468-88e1-5750f5e35d47" providerId="ADAL" clId="{B7CBDF52-966A-48E1-B26F-5C59A6F7DD92}" dt="2023-12-28T08:50:10.054" v="0" actId="20577"/>
          <ac:spMkLst>
            <pc:docMk/>
            <pc:sldMk cId="694408971" sldId="13297"/>
            <ac:spMk id="5" creationId="{889EE1EF-F228-E07E-74FF-B02C61C33213}"/>
          </ac:spMkLst>
        </pc:spChg>
        <pc:cxnChg chg="del">
          <ac:chgData name="Quek Tong Boon" userId="af56b60e-e363-4468-88e1-5750f5e35d47" providerId="ADAL" clId="{B7CBDF52-966A-48E1-B26F-5C59A6F7DD92}" dt="2023-12-28T08:58:57.881" v="184" actId="478"/>
          <ac:cxnSpMkLst>
            <pc:docMk/>
            <pc:sldMk cId="694408971" sldId="13297"/>
            <ac:cxnSpMk id="6" creationId="{8A6F21DE-1B54-CB12-0F70-8A747A9042F8}"/>
          </ac:cxnSpMkLst>
        </pc:cxnChg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308562270" sldId="13298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3868050611" sldId="13299"/>
        </pc:sldMkLst>
      </pc:sldChg>
      <pc:sldChg chg="add del ord">
        <pc:chgData name="Quek Tong Boon" userId="af56b60e-e363-4468-88e1-5750f5e35d47" providerId="ADAL" clId="{B7CBDF52-966A-48E1-B26F-5C59A6F7DD92}" dt="2024-01-09T14:38:37.734" v="8378" actId="47"/>
        <pc:sldMkLst>
          <pc:docMk/>
          <pc:sldMk cId="3170436285" sldId="13302"/>
        </pc:sldMkLst>
      </pc:sldChg>
      <pc:sldChg chg="del">
        <pc:chgData name="Quek Tong Boon" userId="af56b60e-e363-4468-88e1-5750f5e35d47" providerId="ADAL" clId="{B7CBDF52-966A-48E1-B26F-5C59A6F7DD92}" dt="2024-01-03T09:16:30.831" v="3836" actId="47"/>
        <pc:sldMkLst>
          <pc:docMk/>
          <pc:sldMk cId="2270206714" sldId="13303"/>
        </pc:sldMkLst>
      </pc:sldChg>
      <pc:sldChg chg="del">
        <pc:chgData name="Quek Tong Boon" userId="af56b60e-e363-4468-88e1-5750f5e35d47" providerId="ADAL" clId="{B7CBDF52-966A-48E1-B26F-5C59A6F7DD92}" dt="2024-01-03T09:16:30.831" v="3836" actId="47"/>
        <pc:sldMkLst>
          <pc:docMk/>
          <pc:sldMk cId="1299695388" sldId="13304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572777598" sldId="13305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2971915118" sldId="13306"/>
        </pc:sldMkLst>
      </pc:sldChg>
      <pc:sldChg chg="addSp delSp modSp del mod ord">
        <pc:chgData name="Quek Tong Boon" userId="af56b60e-e363-4468-88e1-5750f5e35d47" providerId="ADAL" clId="{B7CBDF52-966A-48E1-B26F-5C59A6F7DD92}" dt="2024-01-09T03:29:26.815" v="8100" actId="47"/>
        <pc:sldMkLst>
          <pc:docMk/>
          <pc:sldMk cId="1112558215" sldId="13307"/>
        </pc:sldMkLst>
        <pc:spChg chg="mod topLvl">
          <ac:chgData name="Quek Tong Boon" userId="af56b60e-e363-4468-88e1-5750f5e35d47" providerId="ADAL" clId="{B7CBDF52-966A-48E1-B26F-5C59A6F7DD92}" dt="2024-01-07T14:30:47.277" v="7112" actId="1076"/>
          <ac:spMkLst>
            <pc:docMk/>
            <pc:sldMk cId="1112558215" sldId="13307"/>
            <ac:spMk id="4" creationId="{9472806D-4CC0-8A7E-C8EF-DC5F906BA7EC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7" creationId="{10AEBE12-EC62-C6E1-34B6-EA29CC7CA8EE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8" creationId="{E0AEB930-551B-07BC-28FB-431FD3809B75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9" creationId="{1B60A9EA-2A1F-A4CC-BD67-E664F28130D6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0" creationId="{7D341553-B292-B4A1-93F2-7BA8AC49D830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1" creationId="{75F676D0-B7B0-F037-22D0-E28E7485B54C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2" creationId="{C6E40B9F-0D51-3171-33A7-60E94BF076F1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7" creationId="{0B7E3F54-0DF7-2777-ACB4-400D13763F24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8" creationId="{8BBFAA4F-AB5C-A453-C4A6-43E8B3FDE337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9" creationId="{87A18378-4635-A878-1984-D4E603290BEF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0" creationId="{E67C07B8-B8FB-6A30-7EAE-09418DE5C0AF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1" creationId="{6E1FBA89-3144-5F7D-280B-AD998D9524C8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2" creationId="{63F6E4E6-0377-F806-4F52-2827F7427D43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3" creationId="{FCBE72B6-2FEC-56BF-2AA6-2C0FA7816705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4" creationId="{0D6B5D10-B0D2-F7F1-5313-B5FBC9409DC6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5" creationId="{A1E12FAC-C36D-B93F-83F0-E5609F3AF987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6" creationId="{7ABA2AE8-58C2-15B3-C77E-1239BC74F252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7" creationId="{850D0DF0-377A-BFD2-FAC4-F9F2D9BA9EA5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8" creationId="{BC08DD11-A326-7D25-3654-70922F33FBBC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29" creationId="{BD41F221-56CA-D0BB-24DF-7F039AF5CAA8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30" creationId="{809646A0-7AF3-911A-7EFD-2DF9D8FD2605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35" creationId="{F68836DE-A3B8-AE22-B389-625A3B547703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36" creationId="{60D77792-0C15-B566-6EA7-288D2519B0CE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37" creationId="{BA9E25A0-AB59-2316-2359-93E8A1666A18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38" creationId="{39930383-9B36-5B9B-69D7-B7335D0E6C1C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44" creationId="{91375916-291E-5C56-8B7E-6E59EF16A2C8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45" creationId="{AAABB246-607A-A61E-2131-75BA764EB206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46" creationId="{74713B8F-66C7-8BEC-6775-CE5F293DEE53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47" creationId="{D5597AFD-754C-D564-5794-0DE3F78AB133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48" creationId="{A351B226-9DC2-5848-B18E-7069DD9006A2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49" creationId="{3EBB859D-5AB5-7A48-BD95-8C8488B8F10D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0" creationId="{CA109C63-EBEC-88FA-6FF8-899AD0DE077D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2" creationId="{B40E9811-D006-9C45-CDEB-E58FEE7BE087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3" creationId="{F1E24EFD-1A4F-61A9-4117-9603337B86BB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4" creationId="{4E70F934-17DF-FB4A-1360-E2009CECC38E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5" creationId="{BD2CBDD6-1BCB-5E93-3FC7-B311A4EE47B7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6" creationId="{9CF6060E-01C7-A324-271D-ABBD5126424F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7" creationId="{5819765F-BCC7-9303-33F6-14225973D12D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8" creationId="{BE85CB33-615B-7E74-244A-E4E83519513F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59" creationId="{F5C0A68C-9F0E-072D-9C99-FB9B160603F9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60" creationId="{070AD8FD-4F22-0473-D3C6-806D928611F9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61" creationId="{72C6E95E-8861-2E62-EB45-5A422E2306A7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63" creationId="{A0D1C4B6-06A5-4B19-D8AF-B00659E6A535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64" creationId="{159B6988-94DE-0B04-EA34-B31E8312E760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65" creationId="{70EC88FA-F06A-6870-658F-D99563AE2322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77" creationId="{B1B34A6F-B7D5-67F0-E8E0-B9E2E6AC5A76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78" creationId="{1CF26CC3-D19D-965E-1A82-A1A541BB179D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79" creationId="{439BAED4-E7B2-F2E4-5222-520EBEB9DEAD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80" creationId="{7A164F8F-8E81-2C6C-FF53-82312CE5BF36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81" creationId="{B9F42CFB-5423-7DD4-F0CB-1980028196E1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82" creationId="{648BFB18-0291-70AE-9335-62DA5E5218A3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83" creationId="{D732CAA0-EA57-153E-15EE-F3A5B88EF69F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16" creationId="{B1678AB0-CDE1-988C-DAA1-F4042770C702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17" creationId="{15CDE5B5-F431-30E8-3459-C7AA5A27722F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18" creationId="{2DB4410D-9507-6B54-124A-BC9A0FC813CD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30" creationId="{9FD96064-F6AD-7057-13AE-E62CFA7FE81E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31" creationId="{9CAAE413-0B93-E721-79AA-5D5850501128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32" creationId="{6FA0F576-9500-5740-AD96-FEEF333BC28B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33" creationId="{C6C27C47-A46A-2651-32B0-B4ED540B8530}"/>
          </ac:spMkLst>
        </pc:spChg>
        <pc:spChg chg="mod topLvl">
          <ac:chgData name="Quek Tong Boon" userId="af56b60e-e363-4468-88e1-5750f5e35d47" providerId="ADAL" clId="{B7CBDF52-966A-48E1-B26F-5C59A6F7DD92}" dt="2024-01-07T14:06:07.989" v="6834" actId="165"/>
          <ac:spMkLst>
            <pc:docMk/>
            <pc:sldMk cId="1112558215" sldId="13307"/>
            <ac:spMk id="136" creationId="{2D8FC5DD-42A6-F350-6BD8-40EE60151F97}"/>
          </ac:spMkLst>
        </pc:spChg>
        <pc:grpChg chg="del mod">
          <ac:chgData name="Quek Tong Boon" userId="af56b60e-e363-4468-88e1-5750f5e35d47" providerId="ADAL" clId="{B7CBDF52-966A-48E1-B26F-5C59A6F7DD92}" dt="2024-01-07T14:06:07.989" v="6834" actId="165"/>
          <ac:grpSpMkLst>
            <pc:docMk/>
            <pc:sldMk cId="1112558215" sldId="13307"/>
            <ac:grpSpMk id="3" creationId="{F66604DF-D330-80FE-1D6D-ED6DF0A4AD99}"/>
          </ac:grpSpMkLst>
        </pc:grpChg>
        <pc:picChg chg="add mod">
          <ac:chgData name="Quek Tong Boon" userId="af56b60e-e363-4468-88e1-5750f5e35d47" providerId="ADAL" clId="{B7CBDF52-966A-48E1-B26F-5C59A6F7DD92}" dt="2024-01-07T14:39:43.728" v="7166" actId="1076"/>
          <ac:picMkLst>
            <pc:docMk/>
            <pc:sldMk cId="1112558215" sldId="13307"/>
            <ac:picMk id="2" creationId="{85E57580-57EA-8CBC-16C0-21FD9655085E}"/>
          </ac:picMkLst>
        </pc:picChg>
        <pc:picChg chg="del">
          <ac:chgData name="Quek Tong Boon" userId="af56b60e-e363-4468-88e1-5750f5e35d47" providerId="ADAL" clId="{B7CBDF52-966A-48E1-B26F-5C59A6F7DD92}" dt="2024-01-07T13:44:30.888" v="6589" actId="27803"/>
          <ac:picMkLst>
            <pc:docMk/>
            <pc:sldMk cId="1112558215" sldId="13307"/>
            <ac:picMk id="2" creationId="{AF33263F-1078-B6EE-4BFB-798DEF4EBD8A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5" creationId="{5DB571F7-A420-CCF7-85E5-B4688DF0372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6" creationId="{0B078823-71B9-D522-E4D6-59AE6E1484DF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3" creationId="{BA25BCE2-FD9C-6BA1-7EDF-A36B33CD91FF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4" creationId="{B69F540A-1BF2-3D29-314D-F3817D9F309C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5" creationId="{5628B3C6-C337-5533-E4C0-9D14E7931068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6" creationId="{F108EEAD-41F2-63E5-FDFA-C32F67A0BB35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31" creationId="{B3968C17-A62F-A348-F745-101BA48124F6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32" creationId="{86A08F38-6E20-408A-E6BB-5E25BD988AB9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33" creationId="{F34282B1-0461-D925-214B-71CC5E2754F7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34" creationId="{ABBE1AFF-9886-3EE3-2AEC-099BB2D8CADF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39" creationId="{EB150541-2FE9-E8E7-A2E6-E3B43DC48286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40" creationId="{2B737B0E-727D-EA41-8E9F-A3B20FF2A81F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41" creationId="{E918EEEC-D8FA-84C6-8087-BDFB19458CDC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42" creationId="{B1944480-696F-8E4D-3977-7A00C7BE3156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43" creationId="{0F9D35E2-343A-C1C8-889C-A6C8FCEE93A8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51" creationId="{CE6982F2-1D00-4236-BA82-C01269EDF950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62" creationId="{B89C8B3D-0629-B3BF-7C32-84D6A7A0D204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66" creationId="{FE3EA258-FD3E-9995-1704-1365263CA2A1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67" creationId="{E380DC12-8A8E-6699-96B1-496CE775787E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68" creationId="{A08E2809-DFD0-5B78-49AE-170D3A7F2F86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69" creationId="{4CC1A16C-51AB-B769-6223-D3481241ED9F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70" creationId="{06F40F43-4AEF-B1FA-209C-1519C86BFE44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71" creationId="{9F05C5F5-FD76-C45F-7AA7-82EFDD4CF0D9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72" creationId="{C3D6B372-FED0-5B3E-18AD-AF524439916C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73" creationId="{2FC3DA44-2F42-3B31-8894-6040FC0777C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74" creationId="{1F186C2F-6FE1-AAF9-73CF-C2689308287C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75" creationId="{2419B1D2-F421-EBA1-CC3A-B1D4FD88DE6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76" creationId="{381B56DF-6F25-D47E-C889-79C219F3BA30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84" creationId="{465F503B-C5C1-95A2-C997-C14BE6C23CB1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85" creationId="{E803D909-6174-EA82-A989-D34BD842E64A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86" creationId="{A277C64C-EB16-FF5F-9166-3FC0E7C3B155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87" creationId="{F9594FCC-6EFA-576E-DD12-D25989089000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88" creationId="{FC1E5BE1-7966-8B35-2BC0-2445794DA74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89" creationId="{7A5E4345-89DE-9234-070F-8F3BD5611D9F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0" creationId="{AA3D68A6-D93C-51E6-CD50-467E7FF8CA9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1" creationId="{FBECE297-40E9-3350-12C1-D48CC20A8308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2" creationId="{AE96603F-65F2-CE13-E224-88255FADAA29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3" creationId="{2401B53B-A823-788F-5860-BDB0B398603E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4" creationId="{12C84CAA-E193-392E-74C7-ABE501208F28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5" creationId="{E65E7619-36E2-EAC3-4681-EF7FC817BDC7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6" creationId="{014646CC-104F-9229-ED52-FDDF98DE12C0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7" creationId="{BDEBA1D5-2CB5-AA7E-1D41-8E6321A2139F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8" creationId="{DAFBC451-FFCE-3FEF-27E8-728D57B1EEF6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99" creationId="{2F9C8887-C20F-FC0A-5860-570AB2B0245D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0" creationId="{A8D34ABD-BB24-98D9-4883-A20B90F486D5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1" creationId="{C324A954-6581-29CC-25CF-E4A4113DA498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2" creationId="{E8538784-78B9-524B-8426-F90755FD5594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3" creationId="{5E556D13-742B-810E-71F4-F086094D50A4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4" creationId="{CAD47B67-6B45-3A3C-BD6E-817238F68CCB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5" creationId="{D1EA285F-C8CC-09C2-8C90-C7D1BB20696E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6" creationId="{F2E8E178-74CB-5301-F24A-002C0C1C67BB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7" creationId="{4BED449A-728E-6EFF-42B7-ECACB1FD707E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8" creationId="{E68BA5C4-4F63-3680-D88F-C63B35EAFD7C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09" creationId="{96F603F4-BBF7-D281-AE0E-3F7B12B13103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10" creationId="{419209AA-4A99-A968-3252-B90257631E88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11" creationId="{0877BD9E-24FE-8AE9-54F1-D4CDDF1347BC}"/>
          </ac:picMkLst>
        </pc:picChg>
        <pc:picChg chg="del mod topLvl">
          <ac:chgData name="Quek Tong Boon" userId="af56b60e-e363-4468-88e1-5750f5e35d47" providerId="ADAL" clId="{B7CBDF52-966A-48E1-B26F-5C59A6F7DD92}" dt="2024-01-07T14:39:37.789" v="7165" actId="478"/>
          <ac:picMkLst>
            <pc:docMk/>
            <pc:sldMk cId="1112558215" sldId="13307"/>
            <ac:picMk id="112" creationId="{75CE8ED3-7AD1-95F9-D57D-FEF68F67BC5E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13" creationId="{E51D22AE-4201-C7A3-8AA8-C5DD8B8AE5AA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14" creationId="{70D40257-5B3F-DFD6-2687-FAED6FA3724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15" creationId="{8F484F70-87B8-1863-7F23-10930F00CF5F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19" creationId="{5E4CE2C3-0880-8616-FA80-FCDF9992C3C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0" creationId="{BEA9BC1A-7367-4FD1-BC61-22AB302869CC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1" creationId="{941BA3A0-D3FA-5209-3CB6-B67B234D4027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2" creationId="{01D7C35B-30BE-476D-268B-40FF7EA185B8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3" creationId="{4FC1EF93-1D37-7FE4-14D1-0DF4EF824C59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4" creationId="{90F4810C-4A7C-1106-11BA-34DE4B68C163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5" creationId="{C6111AF9-CD49-3171-C1C9-7A186F28ACEA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6" creationId="{FAB475CC-BA88-05B2-765E-11AD64469361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7" creationId="{AA2004F0-CC68-C227-80B3-8DE99B327614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8" creationId="{3D17EA57-8959-66ED-8185-671DC3B8368D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29" creationId="{1324D9CB-66BB-03C9-89BD-32444A13CAD7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34" creationId="{93D0BCF2-9FDD-7F6C-02E2-1E507361298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35" creationId="{D71EB1B0-4FEA-BAA9-8F12-E9B049E2169A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37" creationId="{A9F82584-F4B8-A247-EF38-4FCBC1053B66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38" creationId="{2CC0AEAF-AE9A-128C-12C7-77403849D192}"/>
          </ac:picMkLst>
        </pc:picChg>
        <pc:picChg chg="mod topLvl">
          <ac:chgData name="Quek Tong Boon" userId="af56b60e-e363-4468-88e1-5750f5e35d47" providerId="ADAL" clId="{B7CBDF52-966A-48E1-B26F-5C59A6F7DD92}" dt="2024-01-07T14:06:07.989" v="6834" actId="165"/>
          <ac:picMkLst>
            <pc:docMk/>
            <pc:sldMk cId="1112558215" sldId="13307"/>
            <ac:picMk id="139" creationId="{CAF7E462-547B-CD47-1116-DEBCAC147504}"/>
          </ac:picMkLst>
        </pc:picChg>
      </pc:sldChg>
      <pc:sldChg chg="del">
        <pc:chgData name="Quek Tong Boon" userId="af56b60e-e363-4468-88e1-5750f5e35d47" providerId="ADAL" clId="{B7CBDF52-966A-48E1-B26F-5C59A6F7DD92}" dt="2024-01-03T09:16:46.532" v="3837" actId="47"/>
        <pc:sldMkLst>
          <pc:docMk/>
          <pc:sldMk cId="1361190281" sldId="13308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317843670" sldId="13309"/>
        </pc:sldMkLst>
      </pc:sldChg>
      <pc:sldChg chg="add del">
        <pc:chgData name="Quek Tong Boon" userId="af56b60e-e363-4468-88e1-5750f5e35d47" providerId="ADAL" clId="{B7CBDF52-966A-48E1-B26F-5C59A6F7DD92}" dt="2024-01-07T14:03:16.365" v="6833" actId="47"/>
        <pc:sldMkLst>
          <pc:docMk/>
          <pc:sldMk cId="1733284426" sldId="13310"/>
        </pc:sldMkLst>
      </pc:sldChg>
      <pc:sldChg chg="addSp modSp new add del mod">
        <pc:chgData name="Quek Tong Boon" userId="af56b60e-e363-4468-88e1-5750f5e35d47" providerId="ADAL" clId="{B7CBDF52-966A-48E1-B26F-5C59A6F7DD92}" dt="2024-01-07T14:03:16.365" v="6833" actId="47"/>
        <pc:sldMkLst>
          <pc:docMk/>
          <pc:sldMk cId="3201184209" sldId="13311"/>
        </pc:sldMkLst>
        <pc:spChg chg="add mod">
          <ac:chgData name="Quek Tong Boon" userId="af56b60e-e363-4468-88e1-5750f5e35d47" providerId="ADAL" clId="{B7CBDF52-966A-48E1-B26F-5C59A6F7DD92}" dt="2023-12-30T07:56:00.629" v="253" actId="255"/>
          <ac:spMkLst>
            <pc:docMk/>
            <pc:sldMk cId="3201184209" sldId="13311"/>
            <ac:spMk id="2" creationId="{D5F9FE82-3FF9-2109-FD8A-5C4D8D037747}"/>
          </ac:spMkLst>
        </pc:spChg>
        <pc:spChg chg="add mod">
          <ac:chgData name="Quek Tong Boon" userId="af56b60e-e363-4468-88e1-5750f5e35d47" providerId="ADAL" clId="{B7CBDF52-966A-48E1-B26F-5C59A6F7DD92}" dt="2023-12-30T13:05:36.384" v="3835" actId="20577"/>
          <ac:spMkLst>
            <pc:docMk/>
            <pc:sldMk cId="3201184209" sldId="13311"/>
            <ac:spMk id="3" creationId="{146487D8-7BE5-E813-7DF4-F4F76CB0DEBE}"/>
          </ac:spMkLst>
        </pc:spChg>
      </pc:sldChg>
      <pc:sldChg chg="addSp modSp mod modAnim">
        <pc:chgData name="Quek Tong Boon" userId="af56b60e-e363-4468-88e1-5750f5e35d47" providerId="ADAL" clId="{B7CBDF52-966A-48E1-B26F-5C59A6F7DD92}" dt="2024-01-09T03:35:28.137" v="8232" actId="20577"/>
        <pc:sldMkLst>
          <pc:docMk/>
          <pc:sldMk cId="3329855763" sldId="13312"/>
        </pc:sldMkLst>
        <pc:spChg chg="mod">
          <ac:chgData name="Quek Tong Boon" userId="af56b60e-e363-4468-88e1-5750f5e35d47" providerId="ADAL" clId="{B7CBDF52-966A-48E1-B26F-5C59A6F7DD92}" dt="2024-01-09T03:35:28.137" v="8232" actId="20577"/>
          <ac:spMkLst>
            <pc:docMk/>
            <pc:sldMk cId="3329855763" sldId="13312"/>
            <ac:spMk id="3" creationId="{AF21F92F-82F1-928A-F2C0-E6E1E395DCD5}"/>
          </ac:spMkLst>
        </pc:spChg>
        <pc:spChg chg="add mod">
          <ac:chgData name="Quek Tong Boon" userId="af56b60e-e363-4468-88e1-5750f5e35d47" providerId="ADAL" clId="{B7CBDF52-966A-48E1-B26F-5C59A6F7DD92}" dt="2024-01-07T12:35:49.060" v="5634" actId="164"/>
          <ac:spMkLst>
            <pc:docMk/>
            <pc:sldMk cId="3329855763" sldId="13312"/>
            <ac:spMk id="5" creationId="{756DAE47-4915-6420-6ADD-535279481685}"/>
          </ac:spMkLst>
        </pc:spChg>
        <pc:spChg chg="mod">
          <ac:chgData name="Quek Tong Boon" userId="af56b60e-e363-4468-88e1-5750f5e35d47" providerId="ADAL" clId="{B7CBDF52-966A-48E1-B26F-5C59A6F7DD92}" dt="2024-01-07T12:17:13.603" v="5401" actId="1037"/>
          <ac:spMkLst>
            <pc:docMk/>
            <pc:sldMk cId="3329855763" sldId="13312"/>
            <ac:spMk id="14" creationId="{CFBF05D0-6F17-17CE-10C5-40234C2329A0}"/>
          </ac:spMkLst>
        </pc:spChg>
        <pc:spChg chg="mod">
          <ac:chgData name="Quek Tong Boon" userId="af56b60e-e363-4468-88e1-5750f5e35d47" providerId="ADAL" clId="{B7CBDF52-966A-48E1-B26F-5C59A6F7DD92}" dt="2024-01-07T12:17:13.603" v="5401" actId="1037"/>
          <ac:spMkLst>
            <pc:docMk/>
            <pc:sldMk cId="3329855763" sldId="13312"/>
            <ac:spMk id="15" creationId="{6F21EEC0-1496-143E-B288-E0C416A15B52}"/>
          </ac:spMkLst>
        </pc:spChg>
        <pc:spChg chg="mod">
          <ac:chgData name="Quek Tong Boon" userId="af56b60e-e363-4468-88e1-5750f5e35d47" providerId="ADAL" clId="{B7CBDF52-966A-48E1-B26F-5C59A6F7DD92}" dt="2024-01-07T12:14:17.338" v="5362" actId="1037"/>
          <ac:spMkLst>
            <pc:docMk/>
            <pc:sldMk cId="3329855763" sldId="13312"/>
            <ac:spMk id="16" creationId="{3EF9F44E-8ABD-6BA7-5964-F8ACAF872E3C}"/>
          </ac:spMkLst>
        </pc:spChg>
        <pc:spChg chg="mod">
          <ac:chgData name="Quek Tong Boon" userId="af56b60e-e363-4468-88e1-5750f5e35d47" providerId="ADAL" clId="{B7CBDF52-966A-48E1-B26F-5C59A6F7DD92}" dt="2024-01-07T12:14:17.338" v="5362" actId="1037"/>
          <ac:spMkLst>
            <pc:docMk/>
            <pc:sldMk cId="3329855763" sldId="13312"/>
            <ac:spMk id="17" creationId="{8A4DAFCC-83B2-A8BB-82A5-4AA8B7EDB435}"/>
          </ac:spMkLst>
        </pc:spChg>
        <pc:spChg chg="mod">
          <ac:chgData name="Quek Tong Boon" userId="af56b60e-e363-4468-88e1-5750f5e35d47" providerId="ADAL" clId="{B7CBDF52-966A-48E1-B26F-5C59A6F7DD92}" dt="2024-01-07T12:17:13.603" v="5401" actId="1037"/>
          <ac:spMkLst>
            <pc:docMk/>
            <pc:sldMk cId="3329855763" sldId="13312"/>
            <ac:spMk id="18" creationId="{ACCD8A74-99A3-9B95-969E-9F2330C36102}"/>
          </ac:spMkLst>
        </pc:spChg>
        <pc:spChg chg="mod">
          <ac:chgData name="Quek Tong Boon" userId="af56b60e-e363-4468-88e1-5750f5e35d47" providerId="ADAL" clId="{B7CBDF52-966A-48E1-B26F-5C59A6F7DD92}" dt="2024-01-07T12:17:13.603" v="5401" actId="1037"/>
          <ac:spMkLst>
            <pc:docMk/>
            <pc:sldMk cId="3329855763" sldId="13312"/>
            <ac:spMk id="19" creationId="{652471FA-AF4D-979D-5EE5-316C8E0B5DC3}"/>
          </ac:spMkLst>
        </pc:spChg>
        <pc:spChg chg="add mod">
          <ac:chgData name="Quek Tong Boon" userId="af56b60e-e363-4468-88e1-5750f5e35d47" providerId="ADAL" clId="{B7CBDF52-966A-48E1-B26F-5C59A6F7DD92}" dt="2024-01-07T12:25:50.076" v="5575" actId="1036"/>
          <ac:spMkLst>
            <pc:docMk/>
            <pc:sldMk cId="3329855763" sldId="13312"/>
            <ac:spMk id="22" creationId="{7F4892EE-5A83-D411-C6DD-92D358BF9E84}"/>
          </ac:spMkLst>
        </pc:spChg>
        <pc:spChg chg="add mod">
          <ac:chgData name="Quek Tong Boon" userId="af56b60e-e363-4468-88e1-5750f5e35d47" providerId="ADAL" clId="{B7CBDF52-966A-48E1-B26F-5C59A6F7DD92}" dt="2024-01-07T12:35:49.060" v="5634" actId="164"/>
          <ac:spMkLst>
            <pc:docMk/>
            <pc:sldMk cId="3329855763" sldId="13312"/>
            <ac:spMk id="23" creationId="{9FD8EA79-FF6C-3005-1FCC-83D5B9892D12}"/>
          </ac:spMkLst>
        </pc:spChg>
        <pc:spChg chg="mod">
          <ac:chgData name="Quek Tong Boon" userId="af56b60e-e363-4468-88e1-5750f5e35d47" providerId="ADAL" clId="{B7CBDF52-966A-48E1-B26F-5C59A6F7DD92}" dt="2024-01-07T12:14:17.338" v="5362" actId="1037"/>
          <ac:spMkLst>
            <pc:docMk/>
            <pc:sldMk cId="3329855763" sldId="13312"/>
            <ac:spMk id="24" creationId="{729E6525-8C9D-E9EF-9ADC-6AC9C3E3AB68}"/>
          </ac:spMkLst>
        </pc:spChg>
        <pc:spChg chg="mod">
          <ac:chgData name="Quek Tong Boon" userId="af56b60e-e363-4468-88e1-5750f5e35d47" providerId="ADAL" clId="{B7CBDF52-966A-48E1-B26F-5C59A6F7DD92}" dt="2024-01-07T12:14:17.338" v="5362" actId="1037"/>
          <ac:spMkLst>
            <pc:docMk/>
            <pc:sldMk cId="3329855763" sldId="13312"/>
            <ac:spMk id="25" creationId="{863ADBCD-3151-AD51-9378-E2FF5CB844DD}"/>
          </ac:spMkLst>
        </pc:spChg>
        <pc:spChg chg="add mod">
          <ac:chgData name="Quek Tong Boon" userId="af56b60e-e363-4468-88e1-5750f5e35d47" providerId="ADAL" clId="{B7CBDF52-966A-48E1-B26F-5C59A6F7DD92}" dt="2024-01-07T12:36:34.734" v="5636" actId="164"/>
          <ac:spMkLst>
            <pc:docMk/>
            <pc:sldMk cId="3329855763" sldId="13312"/>
            <ac:spMk id="27" creationId="{0268F55F-F6E2-63A5-0C52-4EE53E605081}"/>
          </ac:spMkLst>
        </pc:spChg>
        <pc:grpChg chg="mod">
          <ac:chgData name="Quek Tong Boon" userId="af56b60e-e363-4468-88e1-5750f5e35d47" providerId="ADAL" clId="{B7CBDF52-966A-48E1-B26F-5C59A6F7DD92}" dt="2024-01-07T12:13:54.997" v="5348" actId="1038"/>
          <ac:grpSpMkLst>
            <pc:docMk/>
            <pc:sldMk cId="3329855763" sldId="13312"/>
            <ac:grpSpMk id="2" creationId="{FD0229B4-1F04-2A56-9AFA-DC7843530332}"/>
          </ac:grpSpMkLst>
        </pc:grpChg>
        <pc:grpChg chg="mod">
          <ac:chgData name="Quek Tong Boon" userId="af56b60e-e363-4468-88e1-5750f5e35d47" providerId="ADAL" clId="{B7CBDF52-966A-48E1-B26F-5C59A6F7DD92}" dt="2024-01-07T12:13:54.997" v="5348" actId="1038"/>
          <ac:grpSpMkLst>
            <pc:docMk/>
            <pc:sldMk cId="3329855763" sldId="13312"/>
            <ac:grpSpMk id="12" creationId="{7224146D-70D3-42B6-91BB-F315C3D70299}"/>
          </ac:grpSpMkLst>
        </pc:grpChg>
        <pc:grpChg chg="mod">
          <ac:chgData name="Quek Tong Boon" userId="af56b60e-e363-4468-88e1-5750f5e35d47" providerId="ADAL" clId="{B7CBDF52-966A-48E1-B26F-5C59A6F7DD92}" dt="2024-01-07T12:13:54.997" v="5348" actId="1038"/>
          <ac:grpSpMkLst>
            <pc:docMk/>
            <pc:sldMk cId="3329855763" sldId="13312"/>
            <ac:grpSpMk id="13" creationId="{C7A3C07D-7CBF-FDD2-D203-D3DA8BC9B329}"/>
          </ac:grpSpMkLst>
        </pc:grpChg>
        <pc:grpChg chg="mod">
          <ac:chgData name="Quek Tong Boon" userId="af56b60e-e363-4468-88e1-5750f5e35d47" providerId="ADAL" clId="{B7CBDF52-966A-48E1-B26F-5C59A6F7DD92}" dt="2024-01-07T12:13:54.997" v="5348" actId="1038"/>
          <ac:grpSpMkLst>
            <pc:docMk/>
            <pc:sldMk cId="3329855763" sldId="13312"/>
            <ac:grpSpMk id="21" creationId="{47BF909A-FED7-AB91-3B8B-FC94C12DAFB2}"/>
          </ac:grpSpMkLst>
        </pc:grpChg>
        <pc:grpChg chg="add mod">
          <ac:chgData name="Quek Tong Boon" userId="af56b60e-e363-4468-88e1-5750f5e35d47" providerId="ADAL" clId="{B7CBDF52-966A-48E1-B26F-5C59A6F7DD92}" dt="2024-01-07T12:36:34.734" v="5636" actId="164"/>
          <ac:grpSpMkLst>
            <pc:docMk/>
            <pc:sldMk cId="3329855763" sldId="13312"/>
            <ac:grpSpMk id="28" creationId="{5F502CF9-6947-ABAF-957B-99E235534FDB}"/>
          </ac:grpSpMkLst>
        </pc:grpChg>
        <pc:grpChg chg="add mod">
          <ac:chgData name="Quek Tong Boon" userId="af56b60e-e363-4468-88e1-5750f5e35d47" providerId="ADAL" clId="{B7CBDF52-966A-48E1-B26F-5C59A6F7DD92}" dt="2024-01-07T12:36:34.734" v="5636" actId="164"/>
          <ac:grpSpMkLst>
            <pc:docMk/>
            <pc:sldMk cId="3329855763" sldId="13312"/>
            <ac:grpSpMk id="29" creationId="{0ED155DE-75D1-8F29-67A9-BF8C1231983F}"/>
          </ac:grpSpMkLst>
        </pc:grpChg>
      </pc:sldChg>
      <pc:sldChg chg="add del setBg">
        <pc:chgData name="Quek Tong Boon" userId="af56b60e-e363-4468-88e1-5750f5e35d47" providerId="ADAL" clId="{B7CBDF52-966A-48E1-B26F-5C59A6F7DD92}" dt="2024-01-07T14:02:41.646" v="6830" actId="47"/>
        <pc:sldMkLst>
          <pc:docMk/>
          <pc:sldMk cId="2443014971" sldId="13313"/>
        </pc:sldMkLst>
      </pc:sldChg>
      <pc:sldChg chg="delSp modSp add del">
        <pc:chgData name="Quek Tong Boon" userId="af56b60e-e363-4468-88e1-5750f5e35d47" providerId="ADAL" clId="{B7CBDF52-966A-48E1-B26F-5C59A6F7DD92}" dt="2024-01-07T13:44:12.613" v="6588" actId="47"/>
        <pc:sldMkLst>
          <pc:docMk/>
          <pc:sldMk cId="1566361705" sldId="13314"/>
        </pc:sldMkLst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4" creationId="{D842A9F8-2650-11C4-8789-D3C89ACA1ED4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7" creationId="{BFBF3736-9F88-7D58-FB00-1FEDE0E0E1F5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8" creationId="{8497A998-CCBC-B838-F130-1A3AFFFD6377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9" creationId="{128742E7-E06E-2BA1-9435-B634DF61BEFD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0" creationId="{33844A87-2417-ED90-610D-1B1CBFA0DE5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1" creationId="{95E93514-A688-1C43-4247-80CA1BE8CC5F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2" creationId="{F7697779-E09D-196B-03B5-A94F7BC3BE2E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7" creationId="{E319EAD4-D3B3-4F1A-8BCB-C7A5C035C7D4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8" creationId="{75B3034A-378A-01A4-544B-83B02F4AC047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9" creationId="{16EA721F-5E56-B0E7-1AE1-CC390FAA8B33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0" creationId="{A63EE828-8AC8-A6AF-8152-661C5FE0FD94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1" creationId="{BAF56A7A-9C6D-AC5B-C867-2EB02278F18D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2" creationId="{DC43A945-673B-1F43-BB1E-8E88F6CB70B6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3" creationId="{E4820726-61F0-99BF-4F89-FD2870CFFB7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4" creationId="{69E7CE3A-FE03-1AB2-BBBF-E291B716771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5" creationId="{5D0EE35F-9055-9E4E-8251-C296C4F36D2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6" creationId="{F034AAC4-9742-61FF-C74C-B205C61368BC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7" creationId="{E012FCC9-9238-8357-AD25-ED1A09E972F6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8" creationId="{72B6E3AB-FD71-83C5-E8D1-9F71024E2C0A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29" creationId="{4F2A6E66-168C-468A-3597-A817E8502E1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30" creationId="{BDFF93A9-6583-69F0-36F8-F995CB69755F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35" creationId="{8B4F6A48-1CCD-D92E-D29C-F09558E7D63D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36" creationId="{12E0DF04-2635-F826-377F-F3CEECBE6D86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37" creationId="{AE2D1B19-15CE-7AB0-D008-A5C5B2B6DC7B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38" creationId="{5250FD71-F057-B594-7FA5-672172D67CF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44" creationId="{477DD860-9286-957C-5876-8636463DAF1F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45" creationId="{42727BF1-DDF5-539A-53E8-971EB595ADFF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46" creationId="{2347CD20-49D5-4EEC-D2C0-99B9CFCF8ED6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47" creationId="{6DB59E4A-B1CB-D8B5-4FED-B86A2FE82990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48" creationId="{4028E01F-7DF7-7077-C4A2-C9EFDC1FEAAD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49" creationId="{9FC1A695-5904-F7A0-15AA-835C54C332BE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0" creationId="{8D2B87B6-9185-393B-AEE5-D10CCF2AA70E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2" creationId="{2F3CAC59-1F74-D65C-069F-7AD05E74DE89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3" creationId="{A37A073A-1688-69EA-FC74-15E2D49CFE3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4" creationId="{8636982D-9374-3DB4-1A2C-ED00101CC380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5" creationId="{DAB05B28-264E-1CC7-F7CF-C0CBBDC6094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6" creationId="{F8EC542D-16A7-5F91-E678-501BAE638DA6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7" creationId="{BD966455-AF2F-2647-F583-EB0507C4592E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8" creationId="{07B9B81C-3A4C-4F43-B2A9-4BE4535B0C6B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59" creationId="{7B3C3726-2B57-EFFC-A90B-3B3B58FBC663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60" creationId="{701035C4-ABFF-DE4C-5129-E9AD2F66637E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61" creationId="{B5D2327E-ADC8-9E6F-D053-1324532907D6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63" creationId="{4B198B5E-4DCA-A765-BA6D-D9F6AF8D66FF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64" creationId="{61663FC0-C960-058B-5D35-05893097D9C3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65" creationId="{5694C7C9-BED0-0517-4430-C4C86BD0C940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77" creationId="{AC5F2C4A-3DB5-81D0-D473-30DA162160CA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78" creationId="{DF539FA1-5C4F-BBDB-9BF6-B0AA7636481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79" creationId="{BED7A5BC-1DB4-C2D1-D3C4-96D87B19A2E9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80" creationId="{D9E9A19E-4695-116A-87CE-FCBF40C8540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81" creationId="{B27D49D5-64B4-7C80-67B2-7A823DF81D24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82" creationId="{5F89F034-98E8-73ED-2605-E5B4FE8B2C10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83" creationId="{92B4E17F-866E-B414-97D5-51249A07D3B8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16" creationId="{478A65D7-1C41-99F6-822F-770A96C94C26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17" creationId="{09A719C2-2BA0-7956-D216-0F74AB062DDB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18" creationId="{1AF29650-BA27-04E6-0775-513E6A90BA27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30" creationId="{290C5203-7447-FF46-B72F-9F91AEE5CE3E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31" creationId="{22948A19-D890-D29B-F98C-01D06DDE5A94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32" creationId="{303A4907-60DF-892F-FC91-33BBC36476D4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33" creationId="{F60AD0BF-2B28-73CC-09CB-BB8B8214A19D}"/>
          </ac:spMkLst>
        </pc:spChg>
        <pc:spChg chg="mod">
          <ac:chgData name="Quek Tong Boon" userId="af56b60e-e363-4468-88e1-5750f5e35d47" providerId="ADAL" clId="{B7CBDF52-966A-48E1-B26F-5C59A6F7DD92}" dt="2024-01-07T12:38:31.800" v="5640" actId="27803"/>
          <ac:spMkLst>
            <pc:docMk/>
            <pc:sldMk cId="1566361705" sldId="13314"/>
            <ac:spMk id="136" creationId="{8CFD7817-60B4-5E52-FA05-D8D911BF3B05}"/>
          </ac:spMkLst>
        </pc:spChg>
        <pc:grpChg chg="mod">
          <ac:chgData name="Quek Tong Boon" userId="af56b60e-e363-4468-88e1-5750f5e35d47" providerId="ADAL" clId="{B7CBDF52-966A-48E1-B26F-5C59A6F7DD92}" dt="2024-01-07T12:38:31.800" v="5640" actId="27803"/>
          <ac:grpSpMkLst>
            <pc:docMk/>
            <pc:sldMk cId="1566361705" sldId="13314"/>
            <ac:grpSpMk id="3" creationId="{CBAEF3E1-6B18-ADFF-DD70-E24592848941}"/>
          </ac:grpSpMkLst>
        </pc:grpChg>
        <pc:picChg chg="del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2" creationId="{AF33263F-1078-B6EE-4BFB-798DEF4EBD8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5" creationId="{0D1AF19A-90B5-05AD-BF2D-7A1AB034B717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6" creationId="{2B6474A4-7FB7-4902-071F-2C7F5FAB8A2B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3" creationId="{3A7D892A-E6E9-A47E-3694-C2689EADFC4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4" creationId="{903030D8-E366-FEFC-79FB-7469A277A4A4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5" creationId="{5523BF28-CD80-9BAA-5BCB-B41E27F77343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6" creationId="{FB6010F1-C5D6-DC78-313B-9C74E4A2DE5F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31" creationId="{519B1CFE-E1D0-43A7-EDCB-76B66A63C1A1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32" creationId="{A142F371-89C5-0658-0FE5-86F064D38BB9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33" creationId="{071967A2-8F69-E89D-ED62-88304A45A94E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34" creationId="{20D5235B-0482-8E8F-7C37-D9D217CBEBD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39" creationId="{06E9B7B4-D072-2083-007B-8FC55841C1DB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40" creationId="{0B3EEFCC-352D-F09C-0A8F-744EF254244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41" creationId="{C48EE83A-8EC7-582A-36C8-4E2AABBA48ED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42" creationId="{7779C872-82CA-1C12-6EB6-5C2C68470ED8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43" creationId="{B8B1C87D-18F8-C16D-C31B-1A0A636F328D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51" creationId="{847BA785-FDB1-9996-50DA-F1B509E98530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62" creationId="{72B11CC9-42BF-AEA9-E62A-5D0AC815697F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66" creationId="{9E7E79A8-7FD5-750D-0516-B4B4C3718BA4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67" creationId="{C5C11814-A562-D12B-0101-F9AF99722A2C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68" creationId="{56B4E367-E2AB-C30D-7588-224A863E4D27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69" creationId="{DBD70041-1F80-5B94-DA68-F3EAACB52437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70" creationId="{C36755B3-5CD9-B909-B12C-6453720CB2EC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71" creationId="{9A44EB37-69A7-4CC0-A179-DBFD38575FB7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72" creationId="{EF918D68-2C45-810F-ED8D-D1826A05B618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73" creationId="{13D1C0A8-295F-D966-2A65-59368C20DBF0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74" creationId="{FA526368-AB42-F3A0-D292-B7E91CBE7C9B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75" creationId="{90036908-2E31-563A-95F4-0BC368D6CA1C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76" creationId="{87A51C73-EAB6-31A4-3393-BE39E032538F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84" creationId="{4FD6A0ED-8821-04C1-8811-67E04AED2740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85" creationId="{9C771F5D-5773-A5EC-6441-9A97C8B7D4E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86" creationId="{21987732-6F72-7B9A-7D7C-EDBA5BE909CE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87" creationId="{B4B679B6-5847-0241-3904-362DA0F2B6DD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88" creationId="{44F61D7D-7F4A-7501-A3E2-7448D8E744D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89" creationId="{2B6CE5A8-43C2-748C-9B84-0924D292A64E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0" creationId="{AD33F2AE-2CAA-1482-4E49-FABE965B65E4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1" creationId="{922FA781-1027-317E-EB7C-7FC65AB6DDF2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2" creationId="{3F6E6565-BC55-EAFE-1BCC-D9A38DC55319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3" creationId="{72BA1EC1-3FF0-9F2E-E2D4-2D1D00B91926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4" creationId="{D42998C5-5F18-F381-73B3-6F9F4D3761A7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5" creationId="{BCF74AC0-D983-39B5-FB90-77A8B773C432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6" creationId="{C595509C-99FD-FA16-2199-99116BC7F036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7" creationId="{8A2CF10C-76C4-1196-C407-FBFFDD52D568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8" creationId="{32BF2B44-0AE7-8F8F-FB2F-F8D7D1CD21A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99" creationId="{C9063BEA-6134-7E19-079B-2E79C47B217D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0" creationId="{8308FCA1-3D76-DE5F-82D6-D68262A0FC86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1" creationId="{A8D26EDE-EDEE-1977-3E73-55D2786B4074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2" creationId="{DC311294-D564-67B2-3A90-CB9109A9BB8D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3" creationId="{EA1CEF7E-D8D6-5CE1-815E-060FEFF418DF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4" creationId="{7B593722-A6ED-7502-E824-3CCBB82B7621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5" creationId="{D394D886-0E28-9515-D945-950B0C4DDA3F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6" creationId="{F18239C3-7AFB-E668-28D2-6448FC5F0466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7" creationId="{6135FF1B-2E1F-8B43-31BC-9A97717272AC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8" creationId="{E6FEC397-5CE9-63FD-630E-CFCE850A2381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09" creationId="{F703B210-18CE-82E1-569A-55C78106ABAE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10" creationId="{D79545D8-04D3-7941-E244-9E4E43C51701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11" creationId="{6A02D123-435E-293D-BB9A-84F6C68CD65B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12" creationId="{1E1A5F94-02D4-AC4F-4C06-2DE04CA261A4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13" creationId="{35232F3E-A2F7-3FA0-B763-4EBDBC8B01F4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14" creationId="{7C8FD9E7-E4B7-DE7F-4CDC-1140E7EF969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15" creationId="{F9E7B32D-5C86-094B-D55A-AE3FB2947C77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19" creationId="{9D9CD89C-EAFD-F5C4-8837-12A8455E7807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0" creationId="{7825C36E-8AF5-09AE-51D4-91892005F875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1" creationId="{511C0A0C-FD5F-7C15-2C79-CBAF20070864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2" creationId="{F10CA338-03F2-659D-9535-AED79070E030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3" creationId="{D216EA70-2DC5-5F42-7ED5-505153742498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4" creationId="{EA102A87-350D-4801-6E10-A8E83D070B09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5" creationId="{9773D78E-2236-5450-7008-CA0178F719F8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6" creationId="{01764604-1749-1732-A671-54A70A29EF92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7" creationId="{5A57B11F-226D-FEF8-2E2D-298007EF1ECE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8" creationId="{F4C74493-A7B9-EC43-3C81-A491C0CB36C0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29" creationId="{546BE650-6945-81F3-8C3E-29765DF0C9B2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34" creationId="{AECC778F-B4F9-1B74-4096-5A54BC4EEC9A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35" creationId="{73DAE4C5-E7B3-40D8-11AD-533DCAE75AF4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37" creationId="{547F4091-BE01-8734-DFA1-22E49F60E4FE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38" creationId="{FA001BAB-BD7B-78E2-02B6-047A1DB30FCD}"/>
          </ac:picMkLst>
        </pc:picChg>
        <pc:picChg chg="mod">
          <ac:chgData name="Quek Tong Boon" userId="af56b60e-e363-4468-88e1-5750f5e35d47" providerId="ADAL" clId="{B7CBDF52-966A-48E1-B26F-5C59A6F7DD92}" dt="2024-01-07T12:38:31.800" v="5640" actId="27803"/>
          <ac:picMkLst>
            <pc:docMk/>
            <pc:sldMk cId="1566361705" sldId="13314"/>
            <ac:picMk id="139" creationId="{AFFFAA92-6BEF-00FE-127E-BC0C13E831E8}"/>
          </ac:picMkLst>
        </pc:picChg>
      </pc:sldChg>
      <pc:sldChg chg="addSp delSp modSp new del mod setBg">
        <pc:chgData name="Quek Tong Boon" userId="af56b60e-e363-4468-88e1-5750f5e35d47" providerId="ADAL" clId="{B7CBDF52-966A-48E1-B26F-5C59A6F7DD92}" dt="2024-01-07T13:43:11.983" v="6585" actId="47"/>
        <pc:sldMkLst>
          <pc:docMk/>
          <pc:sldMk cId="1033094696" sldId="13315"/>
        </pc:sldMkLst>
        <pc:spChg chg="add del mod">
          <ac:chgData name="Quek Tong Boon" userId="af56b60e-e363-4468-88e1-5750f5e35d47" providerId="ADAL" clId="{B7CBDF52-966A-48E1-B26F-5C59A6F7DD92}" dt="2024-01-07T12:47:50.770" v="5668" actId="478"/>
          <ac:spMkLst>
            <pc:docMk/>
            <pc:sldMk cId="1033094696" sldId="13315"/>
            <ac:spMk id="3" creationId="{72940BC9-A20D-740C-86F7-B0B21ED821D8}"/>
          </ac:spMkLst>
        </pc:spChg>
        <pc:spChg chg="add del mod">
          <ac:chgData name="Quek Tong Boon" userId="af56b60e-e363-4468-88e1-5750f5e35d47" providerId="ADAL" clId="{B7CBDF52-966A-48E1-B26F-5C59A6F7DD92}" dt="2024-01-07T12:47:42.427" v="5666" actId="478"/>
          <ac:spMkLst>
            <pc:docMk/>
            <pc:sldMk cId="1033094696" sldId="13315"/>
            <ac:spMk id="4" creationId="{CA59F279-0257-CD49-E604-ADFDDE91917E}"/>
          </ac:spMkLst>
        </pc:spChg>
        <pc:spChg chg="add del mod">
          <ac:chgData name="Quek Tong Boon" userId="af56b60e-e363-4468-88e1-5750f5e35d47" providerId="ADAL" clId="{B7CBDF52-966A-48E1-B26F-5C59A6F7DD92}" dt="2024-01-07T12:47:46.530" v="5667" actId="478"/>
          <ac:spMkLst>
            <pc:docMk/>
            <pc:sldMk cId="1033094696" sldId="13315"/>
            <ac:spMk id="5" creationId="{5205C9DA-6C7B-ED95-1468-C1B876B2D358}"/>
          </ac:spMkLst>
        </pc:spChg>
        <pc:spChg chg="add del mod">
          <ac:chgData name="Quek Tong Boon" userId="af56b60e-e363-4468-88e1-5750f5e35d47" providerId="ADAL" clId="{B7CBDF52-966A-48E1-B26F-5C59A6F7DD92}" dt="2024-01-07T12:47:57.656" v="5669" actId="478"/>
          <ac:spMkLst>
            <pc:docMk/>
            <pc:sldMk cId="1033094696" sldId="13315"/>
            <ac:spMk id="6" creationId="{440CF1A4-0D51-F140-1DAA-FE32F2C67FF0}"/>
          </ac:spMkLst>
        </pc:spChg>
        <pc:spChg chg="add mod">
          <ac:chgData name="Quek Tong Boon" userId="af56b60e-e363-4468-88e1-5750f5e35d47" providerId="ADAL" clId="{B7CBDF52-966A-48E1-B26F-5C59A6F7DD92}" dt="2024-01-07T12:43:32.927" v="5651" actId="1076"/>
          <ac:spMkLst>
            <pc:docMk/>
            <pc:sldMk cId="1033094696" sldId="13315"/>
            <ac:spMk id="7" creationId="{4AAA5B98-F7C6-90B0-B272-E6008A576B3E}"/>
          </ac:spMkLst>
        </pc:spChg>
        <pc:spChg chg="add mod">
          <ac:chgData name="Quek Tong Boon" userId="af56b60e-e363-4468-88e1-5750f5e35d47" providerId="ADAL" clId="{B7CBDF52-966A-48E1-B26F-5C59A6F7DD92}" dt="2024-01-07T12:44:39.740" v="5656" actId="1076"/>
          <ac:spMkLst>
            <pc:docMk/>
            <pc:sldMk cId="1033094696" sldId="13315"/>
            <ac:spMk id="8" creationId="{EF6B3DB1-8036-21DD-1390-FE6E9E23CB87}"/>
          </ac:spMkLst>
        </pc:spChg>
        <pc:spChg chg="add mod">
          <ac:chgData name="Quek Tong Boon" userId="af56b60e-e363-4468-88e1-5750f5e35d47" providerId="ADAL" clId="{B7CBDF52-966A-48E1-B26F-5C59A6F7DD92}" dt="2024-01-07T12:44:39.740" v="5656" actId="1076"/>
          <ac:spMkLst>
            <pc:docMk/>
            <pc:sldMk cId="1033094696" sldId="13315"/>
            <ac:spMk id="9" creationId="{2EDC5EB4-3628-6818-385F-74CB35664E8A}"/>
          </ac:spMkLst>
        </pc:spChg>
        <pc:spChg chg="add mod">
          <ac:chgData name="Quek Tong Boon" userId="af56b60e-e363-4468-88e1-5750f5e35d47" providerId="ADAL" clId="{B7CBDF52-966A-48E1-B26F-5C59A6F7DD92}" dt="2024-01-07T12:45:26.354" v="5659" actId="1076"/>
          <ac:spMkLst>
            <pc:docMk/>
            <pc:sldMk cId="1033094696" sldId="13315"/>
            <ac:spMk id="10" creationId="{69A8CA83-C87E-2D5D-8392-525C9A17AC2D}"/>
          </ac:spMkLst>
        </pc:spChg>
        <pc:spChg chg="add mod">
          <ac:chgData name="Quek Tong Boon" userId="af56b60e-e363-4468-88e1-5750f5e35d47" providerId="ADAL" clId="{B7CBDF52-966A-48E1-B26F-5C59A6F7DD92}" dt="2024-01-07T12:46:07.672" v="5662" actId="1076"/>
          <ac:spMkLst>
            <pc:docMk/>
            <pc:sldMk cId="1033094696" sldId="13315"/>
            <ac:spMk id="11" creationId="{AABD5D0C-71BF-BB17-0B80-1797C5168D7A}"/>
          </ac:spMkLst>
        </pc:spChg>
        <pc:spChg chg="add del mod">
          <ac:chgData name="Quek Tong Boon" userId="af56b60e-e363-4468-88e1-5750f5e35d47" providerId="ADAL" clId="{B7CBDF52-966A-48E1-B26F-5C59A6F7DD92}" dt="2024-01-07T13:14:23.132" v="5674" actId="478"/>
          <ac:spMkLst>
            <pc:docMk/>
            <pc:sldMk cId="1033094696" sldId="13315"/>
            <ac:spMk id="12" creationId="{107A9FBF-D08F-F693-783A-8B90A3A8C515}"/>
          </ac:spMkLst>
        </pc:spChg>
        <pc:spChg chg="add del mod">
          <ac:chgData name="Quek Tong Boon" userId="af56b60e-e363-4468-88e1-5750f5e35d47" providerId="ADAL" clId="{B7CBDF52-966A-48E1-B26F-5C59A6F7DD92}" dt="2024-01-07T13:15:38.869" v="5698" actId="478"/>
          <ac:spMkLst>
            <pc:docMk/>
            <pc:sldMk cId="1033094696" sldId="13315"/>
            <ac:spMk id="13" creationId="{991DF96F-4255-8602-CDB7-C36F9B58AFDA}"/>
          </ac:spMkLst>
        </pc:spChg>
        <pc:picChg chg="add del mod">
          <ac:chgData name="Quek Tong Boon" userId="af56b60e-e363-4468-88e1-5750f5e35d47" providerId="ADAL" clId="{B7CBDF52-966A-48E1-B26F-5C59A6F7DD92}" dt="2024-01-07T12:47:22.703" v="5665" actId="478"/>
          <ac:picMkLst>
            <pc:docMk/>
            <pc:sldMk cId="1033094696" sldId="13315"/>
            <ac:picMk id="2" creationId="{8D6485EC-F3D8-944D-EA15-16A3682E0FCB}"/>
          </ac:picMkLst>
        </pc:picChg>
        <pc:cxnChg chg="add del mod">
          <ac:chgData name="Quek Tong Boon" userId="af56b60e-e363-4468-88e1-5750f5e35d47" providerId="ADAL" clId="{B7CBDF52-966A-48E1-B26F-5C59A6F7DD92}" dt="2024-01-07T13:19:23.066" v="5757" actId="478"/>
          <ac:cxnSpMkLst>
            <pc:docMk/>
            <pc:sldMk cId="1033094696" sldId="13315"/>
            <ac:cxnSpMk id="15" creationId="{F67A716F-C017-AA09-E6DE-00F7BAF97EB4}"/>
          </ac:cxnSpMkLst>
        </pc:cxnChg>
        <pc:cxnChg chg="add mod">
          <ac:chgData name="Quek Tong Boon" userId="af56b60e-e363-4468-88e1-5750f5e35d47" providerId="ADAL" clId="{B7CBDF52-966A-48E1-B26F-5C59A6F7DD92}" dt="2024-01-07T13:26:08.400" v="6197" actId="1038"/>
          <ac:cxnSpMkLst>
            <pc:docMk/>
            <pc:sldMk cId="1033094696" sldId="13315"/>
            <ac:cxnSpMk id="19" creationId="{F47066DF-45C4-BF68-ED0C-DA97E8F64F26}"/>
          </ac:cxnSpMkLst>
        </pc:cxnChg>
        <pc:cxnChg chg="add mod">
          <ac:chgData name="Quek Tong Boon" userId="af56b60e-e363-4468-88e1-5750f5e35d47" providerId="ADAL" clId="{B7CBDF52-966A-48E1-B26F-5C59A6F7DD92}" dt="2024-01-07T13:22:22.097" v="6007" actId="1037"/>
          <ac:cxnSpMkLst>
            <pc:docMk/>
            <pc:sldMk cId="1033094696" sldId="13315"/>
            <ac:cxnSpMk id="21" creationId="{5B6B7374-D934-41FF-4766-6F79CE048C10}"/>
          </ac:cxnSpMkLst>
        </pc:cxnChg>
        <pc:cxnChg chg="add mod">
          <ac:chgData name="Quek Tong Boon" userId="af56b60e-e363-4468-88e1-5750f5e35d47" providerId="ADAL" clId="{B7CBDF52-966A-48E1-B26F-5C59A6F7DD92}" dt="2024-01-07T13:22:22.097" v="6007" actId="1037"/>
          <ac:cxnSpMkLst>
            <pc:docMk/>
            <pc:sldMk cId="1033094696" sldId="13315"/>
            <ac:cxnSpMk id="24" creationId="{7B2AC461-CED3-F1A1-80D5-3B516A7BB463}"/>
          </ac:cxnSpMkLst>
        </pc:cxnChg>
        <pc:cxnChg chg="add mod">
          <ac:chgData name="Quek Tong Boon" userId="af56b60e-e363-4468-88e1-5750f5e35d47" providerId="ADAL" clId="{B7CBDF52-966A-48E1-B26F-5C59A6F7DD92}" dt="2024-01-07T13:26:08.400" v="6197" actId="1038"/>
          <ac:cxnSpMkLst>
            <pc:docMk/>
            <pc:sldMk cId="1033094696" sldId="13315"/>
            <ac:cxnSpMk id="28" creationId="{5A971770-27FE-D9F3-6813-1DD5A0C63269}"/>
          </ac:cxnSpMkLst>
        </pc:cxnChg>
        <pc:cxnChg chg="add mod">
          <ac:chgData name="Quek Tong Boon" userId="af56b60e-e363-4468-88e1-5750f5e35d47" providerId="ADAL" clId="{B7CBDF52-966A-48E1-B26F-5C59A6F7DD92}" dt="2024-01-07T13:26:08.400" v="6197" actId="1038"/>
          <ac:cxnSpMkLst>
            <pc:docMk/>
            <pc:sldMk cId="1033094696" sldId="13315"/>
            <ac:cxnSpMk id="30" creationId="{78EB52A5-4743-C384-A4F1-34D43E7917BD}"/>
          </ac:cxnSpMkLst>
        </pc:cxnChg>
      </pc:sldChg>
      <pc:sldChg chg="addSp delSp modSp new add del mod">
        <pc:chgData name="Quek Tong Boon" userId="af56b60e-e363-4468-88e1-5750f5e35d47" providerId="ADAL" clId="{B7CBDF52-966A-48E1-B26F-5C59A6F7DD92}" dt="2024-01-07T15:02:53" v="7838" actId="167"/>
        <pc:sldMkLst>
          <pc:docMk/>
          <pc:sldMk cId="3974262270" sldId="13316"/>
        </pc:sldMkLst>
        <pc:spChg chg="add mod">
          <ac:chgData name="Quek Tong Boon" userId="af56b60e-e363-4468-88e1-5750f5e35d47" providerId="ADAL" clId="{B7CBDF52-966A-48E1-B26F-5C59A6F7DD92}" dt="2024-01-07T13:31:23.375" v="6256" actId="1076"/>
          <ac:spMkLst>
            <pc:docMk/>
            <pc:sldMk cId="3974262270" sldId="13316"/>
            <ac:spMk id="18" creationId="{5CDE3229-50F5-204B-8976-85D51AABE68B}"/>
          </ac:spMkLst>
        </pc:spChg>
        <pc:spChg chg="add del mod">
          <ac:chgData name="Quek Tong Boon" userId="af56b60e-e363-4468-88e1-5750f5e35d47" providerId="ADAL" clId="{B7CBDF52-966A-48E1-B26F-5C59A6F7DD92}" dt="2024-01-07T13:32:23.385" v="6281" actId="478"/>
          <ac:spMkLst>
            <pc:docMk/>
            <pc:sldMk cId="3974262270" sldId="13316"/>
            <ac:spMk id="19" creationId="{9950CF83-81CB-BF83-5C9F-9B7AEBDC3D76}"/>
          </ac:spMkLst>
        </pc:spChg>
        <pc:spChg chg="add mod">
          <ac:chgData name="Quek Tong Boon" userId="af56b60e-e363-4468-88e1-5750f5e35d47" providerId="ADAL" clId="{B7CBDF52-966A-48E1-B26F-5C59A6F7DD92}" dt="2024-01-07T13:42:48.174" v="6584" actId="207"/>
          <ac:spMkLst>
            <pc:docMk/>
            <pc:sldMk cId="3974262270" sldId="13316"/>
            <ac:spMk id="20" creationId="{550A4017-3783-6C47-9968-E948F85BDDDD}"/>
          </ac:spMkLst>
        </pc:spChg>
        <pc:spChg chg="add mod">
          <ac:chgData name="Quek Tong Boon" userId="af56b60e-e363-4468-88e1-5750f5e35d47" providerId="ADAL" clId="{B7CBDF52-966A-48E1-B26F-5C59A6F7DD92}" dt="2024-01-07T13:36:56.901" v="6525" actId="207"/>
          <ac:spMkLst>
            <pc:docMk/>
            <pc:sldMk cId="3974262270" sldId="13316"/>
            <ac:spMk id="21" creationId="{630585BB-440B-4D2D-8845-B155F3494F76}"/>
          </ac:spMkLst>
        </pc:spChg>
        <pc:spChg chg="add mod">
          <ac:chgData name="Quek Tong Boon" userId="af56b60e-e363-4468-88e1-5750f5e35d47" providerId="ADAL" clId="{B7CBDF52-966A-48E1-B26F-5C59A6F7DD92}" dt="2024-01-07T13:36:21.674" v="6523" actId="207"/>
          <ac:spMkLst>
            <pc:docMk/>
            <pc:sldMk cId="3974262270" sldId="13316"/>
            <ac:spMk id="22" creationId="{42FA5591-5038-4B9A-FF44-7A9037B4B77A}"/>
          </ac:spMkLst>
        </pc:spChg>
        <pc:spChg chg="add mod">
          <ac:chgData name="Quek Tong Boon" userId="af56b60e-e363-4468-88e1-5750f5e35d47" providerId="ADAL" clId="{B7CBDF52-966A-48E1-B26F-5C59A6F7DD92}" dt="2024-01-07T13:34:16.688" v="6324" actId="1036"/>
          <ac:spMkLst>
            <pc:docMk/>
            <pc:sldMk cId="3974262270" sldId="13316"/>
            <ac:spMk id="23" creationId="{E375CC99-2CEB-6106-86E1-C41237173B92}"/>
          </ac:spMkLst>
        </pc:spChg>
        <pc:spChg chg="add mod">
          <ac:chgData name="Quek Tong Boon" userId="af56b60e-e363-4468-88e1-5750f5e35d47" providerId="ADAL" clId="{B7CBDF52-966A-48E1-B26F-5C59A6F7DD92}" dt="2024-01-07T13:34:35.932" v="6398" actId="1036"/>
          <ac:spMkLst>
            <pc:docMk/>
            <pc:sldMk cId="3974262270" sldId="13316"/>
            <ac:spMk id="24" creationId="{C0C092C3-B372-951D-AB4E-859DDFBFB0F2}"/>
          </ac:spMkLst>
        </pc:spChg>
        <pc:spChg chg="add mod">
          <ac:chgData name="Quek Tong Boon" userId="af56b60e-e363-4468-88e1-5750f5e35d47" providerId="ADAL" clId="{B7CBDF52-966A-48E1-B26F-5C59A6F7DD92}" dt="2024-01-07T13:34:57.501" v="6453" actId="1035"/>
          <ac:spMkLst>
            <pc:docMk/>
            <pc:sldMk cId="3974262270" sldId="13316"/>
            <ac:spMk id="25" creationId="{812B8ACF-F94B-1A5A-A100-FB15D75DD8D0}"/>
          </ac:spMkLst>
        </pc:spChg>
        <pc:spChg chg="add mod">
          <ac:chgData name="Quek Tong Boon" userId="af56b60e-e363-4468-88e1-5750f5e35d47" providerId="ADAL" clId="{B7CBDF52-966A-48E1-B26F-5C59A6F7DD92}" dt="2024-01-07T13:35:31.373" v="6501" actId="1038"/>
          <ac:spMkLst>
            <pc:docMk/>
            <pc:sldMk cId="3974262270" sldId="13316"/>
            <ac:spMk id="26" creationId="{DE45049E-D5DF-BFF6-2560-C0C31A04AF1F}"/>
          </ac:spMkLst>
        </pc:spChg>
        <pc:spChg chg="add mod">
          <ac:chgData name="Quek Tong Boon" userId="af56b60e-e363-4468-88e1-5750f5e35d47" providerId="ADAL" clId="{B7CBDF52-966A-48E1-B26F-5C59A6F7DD92}" dt="2024-01-07T13:54:14.119" v="6744" actId="1076"/>
          <ac:spMkLst>
            <pc:docMk/>
            <pc:sldMk cId="3974262270" sldId="13316"/>
            <ac:spMk id="27" creationId="{33B3D0D9-E4DB-501D-0295-535E8B2AABB5}"/>
          </ac:spMkLst>
        </pc:spChg>
        <pc:spChg chg="add del mod">
          <ac:chgData name="Quek Tong Boon" userId="af56b60e-e363-4468-88e1-5750f5e35d47" providerId="ADAL" clId="{B7CBDF52-966A-48E1-B26F-5C59A6F7DD92}" dt="2024-01-07T13:39:55.311" v="6573"/>
          <ac:spMkLst>
            <pc:docMk/>
            <pc:sldMk cId="3974262270" sldId="13316"/>
            <ac:spMk id="28" creationId="{1684FFDA-1EF0-DD0A-4B9A-FEA6027A499B}"/>
          </ac:spMkLst>
        </pc:spChg>
        <pc:grpChg chg="add mod ord">
          <ac:chgData name="Quek Tong Boon" userId="af56b60e-e363-4468-88e1-5750f5e35d47" providerId="ADAL" clId="{B7CBDF52-966A-48E1-B26F-5C59A6F7DD92}" dt="2024-01-07T15:02:53" v="7838" actId="167"/>
          <ac:grpSpMkLst>
            <pc:docMk/>
            <pc:sldMk cId="3974262270" sldId="13316"/>
            <ac:grpSpMk id="7" creationId="{A610F4C1-BB06-308B-815B-CB75232EAD70}"/>
          </ac:grpSpMkLst>
        </pc:grpChg>
        <pc:cxnChg chg="add del mod">
          <ac:chgData name="Quek Tong Boon" userId="af56b60e-e363-4468-88e1-5750f5e35d47" providerId="ADAL" clId="{B7CBDF52-966A-48E1-B26F-5C59A6F7DD92}" dt="2024-01-07T15:02:25.469" v="7755" actId="478"/>
          <ac:cxnSpMkLst>
            <pc:docMk/>
            <pc:sldMk cId="3974262270" sldId="13316"/>
            <ac:cxnSpMk id="2" creationId="{80B3B754-2DD8-D918-AD65-A8D63E6B07C1}"/>
          </ac:cxnSpMkLst>
        </pc:cxnChg>
        <pc:cxnChg chg="add del mod">
          <ac:chgData name="Quek Tong Boon" userId="af56b60e-e363-4468-88e1-5750f5e35d47" providerId="ADAL" clId="{B7CBDF52-966A-48E1-B26F-5C59A6F7DD92}" dt="2024-01-07T15:02:25.469" v="7755" actId="478"/>
          <ac:cxnSpMkLst>
            <pc:docMk/>
            <pc:sldMk cId="3974262270" sldId="13316"/>
            <ac:cxnSpMk id="3" creationId="{623B7D9A-8729-57CA-E68F-AC771E1D1D66}"/>
          </ac:cxnSpMkLst>
        </pc:cxnChg>
        <pc:cxnChg chg="add del mod">
          <ac:chgData name="Quek Tong Boon" userId="af56b60e-e363-4468-88e1-5750f5e35d47" providerId="ADAL" clId="{B7CBDF52-966A-48E1-B26F-5C59A6F7DD92}" dt="2024-01-07T15:02:25.469" v="7755" actId="478"/>
          <ac:cxnSpMkLst>
            <pc:docMk/>
            <pc:sldMk cId="3974262270" sldId="13316"/>
            <ac:cxnSpMk id="4" creationId="{9127BBA9-9863-550E-448F-2DB2B9354D5D}"/>
          </ac:cxnSpMkLst>
        </pc:cxnChg>
        <pc:cxnChg chg="add del mod">
          <ac:chgData name="Quek Tong Boon" userId="af56b60e-e363-4468-88e1-5750f5e35d47" providerId="ADAL" clId="{B7CBDF52-966A-48E1-B26F-5C59A6F7DD92}" dt="2024-01-07T15:02:25.469" v="7755" actId="478"/>
          <ac:cxnSpMkLst>
            <pc:docMk/>
            <pc:sldMk cId="3974262270" sldId="13316"/>
            <ac:cxnSpMk id="5" creationId="{C6F44006-1AE9-26AB-545C-0BB1F1ED82F2}"/>
          </ac:cxnSpMkLst>
        </pc:cxnChg>
        <pc:cxnChg chg="add del mod">
          <ac:chgData name="Quek Tong Boon" userId="af56b60e-e363-4468-88e1-5750f5e35d47" providerId="ADAL" clId="{B7CBDF52-966A-48E1-B26F-5C59A6F7DD92}" dt="2024-01-07T15:02:25.469" v="7755" actId="478"/>
          <ac:cxnSpMkLst>
            <pc:docMk/>
            <pc:sldMk cId="3974262270" sldId="13316"/>
            <ac:cxnSpMk id="6" creationId="{0D13BA15-F233-8A87-D19E-A1E6CFAC2FC4}"/>
          </ac:cxnSpMkLst>
        </pc:cxnChg>
        <pc:cxnChg chg="mod">
          <ac:chgData name="Quek Tong Boon" userId="af56b60e-e363-4468-88e1-5750f5e35d47" providerId="ADAL" clId="{B7CBDF52-966A-48E1-B26F-5C59A6F7DD92}" dt="2024-01-07T15:01:55.973" v="7713"/>
          <ac:cxnSpMkLst>
            <pc:docMk/>
            <pc:sldMk cId="3974262270" sldId="13316"/>
            <ac:cxnSpMk id="8" creationId="{9BAD5B2A-CA61-106B-3676-50E20729A97D}"/>
          </ac:cxnSpMkLst>
        </pc:cxnChg>
        <pc:cxnChg chg="mod">
          <ac:chgData name="Quek Tong Boon" userId="af56b60e-e363-4468-88e1-5750f5e35d47" providerId="ADAL" clId="{B7CBDF52-966A-48E1-B26F-5C59A6F7DD92}" dt="2024-01-07T15:01:55.973" v="7713"/>
          <ac:cxnSpMkLst>
            <pc:docMk/>
            <pc:sldMk cId="3974262270" sldId="13316"/>
            <ac:cxnSpMk id="9" creationId="{B97DF40C-AC25-EA6B-2FEF-080BF9392628}"/>
          </ac:cxnSpMkLst>
        </pc:cxnChg>
        <pc:cxnChg chg="mod">
          <ac:chgData name="Quek Tong Boon" userId="af56b60e-e363-4468-88e1-5750f5e35d47" providerId="ADAL" clId="{B7CBDF52-966A-48E1-B26F-5C59A6F7DD92}" dt="2024-01-07T15:01:55.973" v="7713"/>
          <ac:cxnSpMkLst>
            <pc:docMk/>
            <pc:sldMk cId="3974262270" sldId="13316"/>
            <ac:cxnSpMk id="10" creationId="{7079A588-6F59-C9D5-7401-D7E765BB8949}"/>
          </ac:cxnSpMkLst>
        </pc:cxnChg>
        <pc:cxnChg chg="mod">
          <ac:chgData name="Quek Tong Boon" userId="af56b60e-e363-4468-88e1-5750f5e35d47" providerId="ADAL" clId="{B7CBDF52-966A-48E1-B26F-5C59A6F7DD92}" dt="2024-01-07T15:01:55.973" v="7713"/>
          <ac:cxnSpMkLst>
            <pc:docMk/>
            <pc:sldMk cId="3974262270" sldId="13316"/>
            <ac:cxnSpMk id="11" creationId="{77AF8EFE-BDBE-F15F-6CE6-151168E96184}"/>
          </ac:cxnSpMkLst>
        </pc:cxnChg>
        <pc:cxnChg chg="mod">
          <ac:chgData name="Quek Tong Boon" userId="af56b60e-e363-4468-88e1-5750f5e35d47" providerId="ADAL" clId="{B7CBDF52-966A-48E1-B26F-5C59A6F7DD92}" dt="2024-01-07T15:01:55.973" v="7713"/>
          <ac:cxnSpMkLst>
            <pc:docMk/>
            <pc:sldMk cId="3974262270" sldId="13316"/>
            <ac:cxnSpMk id="12" creationId="{7FAEDEBF-D2ED-2FAA-E0D2-63F7DD36B031}"/>
          </ac:cxnSpMkLst>
        </pc:cxnChg>
        <pc:cxnChg chg="mod">
          <ac:chgData name="Quek Tong Boon" userId="af56b60e-e363-4468-88e1-5750f5e35d47" providerId="ADAL" clId="{B7CBDF52-966A-48E1-B26F-5C59A6F7DD92}" dt="2024-01-07T15:01:55.973" v="7713"/>
          <ac:cxnSpMkLst>
            <pc:docMk/>
            <pc:sldMk cId="3974262270" sldId="13316"/>
            <ac:cxnSpMk id="13" creationId="{1F81E708-A9D1-363E-64CE-3A648572188C}"/>
          </ac:cxnSpMkLst>
        </pc:cxnChg>
        <pc:cxnChg chg="add del mod">
          <ac:chgData name="Quek Tong Boon" userId="af56b60e-e363-4468-88e1-5750f5e35d47" providerId="ADAL" clId="{B7CBDF52-966A-48E1-B26F-5C59A6F7DD92}" dt="2024-01-07T15:02:25.469" v="7755" actId="478"/>
          <ac:cxnSpMkLst>
            <pc:docMk/>
            <pc:sldMk cId="3974262270" sldId="13316"/>
            <ac:cxnSpMk id="30" creationId="{F3EF7090-7026-FC0C-052A-FFF99B22FCE7}"/>
          </ac:cxnSpMkLst>
        </pc:cxnChg>
      </pc:sldChg>
      <pc:sldChg chg="addSp delSp modSp add del mod">
        <pc:chgData name="Quek Tong Boon" userId="af56b60e-e363-4468-88e1-5750f5e35d47" providerId="ADAL" clId="{B7CBDF52-966A-48E1-B26F-5C59A6F7DD92}" dt="2024-01-09T14:22:07.013" v="8234" actId="47"/>
        <pc:sldMkLst>
          <pc:docMk/>
          <pc:sldMk cId="324157996" sldId="13317"/>
        </pc:sldMkLst>
        <pc:spChg chg="add mod ord">
          <ac:chgData name="Quek Tong Boon" userId="af56b60e-e363-4468-88e1-5750f5e35d47" providerId="ADAL" clId="{B7CBDF52-966A-48E1-B26F-5C59A6F7DD92}" dt="2024-01-07T14:59:56.556" v="7707" actId="164"/>
          <ac:spMkLst>
            <pc:docMk/>
            <pc:sldMk cId="324157996" sldId="13317"/>
            <ac:spMk id="7" creationId="{6EDD16E9-5BED-161A-3908-BF73F774B587}"/>
          </ac:spMkLst>
        </pc:spChg>
        <pc:spChg chg="add mod">
          <ac:chgData name="Quek Tong Boon" userId="af56b60e-e363-4468-88e1-5750f5e35d47" providerId="ADAL" clId="{B7CBDF52-966A-48E1-B26F-5C59A6F7DD92}" dt="2024-01-09T03:33:40.714" v="8225" actId="20577"/>
          <ac:spMkLst>
            <pc:docMk/>
            <pc:sldMk cId="324157996" sldId="13317"/>
            <ac:spMk id="8" creationId="{6FED49A3-D7F5-789C-C8CA-3BB1CF3D2B3B}"/>
          </ac:spMkLst>
        </pc:spChg>
        <pc:spChg chg="add del mod ord">
          <ac:chgData name="Quek Tong Boon" userId="af56b60e-e363-4468-88e1-5750f5e35d47" providerId="ADAL" clId="{B7CBDF52-966A-48E1-B26F-5C59A6F7DD92}" dt="2024-01-07T14:16:35.037" v="6997" actId="478"/>
          <ac:spMkLst>
            <pc:docMk/>
            <pc:sldMk cId="324157996" sldId="13317"/>
            <ac:spMk id="8" creationId="{EF24A2CE-38D7-1F73-1F4B-E62D818380B2}"/>
          </ac:spMkLst>
        </pc:spChg>
        <pc:spChg chg="mod">
          <ac:chgData name="Quek Tong Boon" userId="af56b60e-e363-4468-88e1-5750f5e35d47" providerId="ADAL" clId="{B7CBDF52-966A-48E1-B26F-5C59A6F7DD92}" dt="2024-01-07T14:57:18.840" v="7638" actId="1076"/>
          <ac:spMkLst>
            <pc:docMk/>
            <pc:sldMk cId="324157996" sldId="13317"/>
            <ac:spMk id="18" creationId="{5CDE3229-50F5-204B-8976-85D51AABE68B}"/>
          </ac:spMkLst>
        </pc:spChg>
        <pc:spChg chg="mod">
          <ac:chgData name="Quek Tong Boon" userId="af56b60e-e363-4468-88e1-5750f5e35d47" providerId="ADAL" clId="{B7CBDF52-966A-48E1-B26F-5C59A6F7DD92}" dt="2024-01-07T14:45:11.592" v="7338" actId="1076"/>
          <ac:spMkLst>
            <pc:docMk/>
            <pc:sldMk cId="324157996" sldId="13317"/>
            <ac:spMk id="20" creationId="{550A4017-3783-6C47-9968-E948F85BDDDD}"/>
          </ac:spMkLst>
        </pc:spChg>
        <pc:spChg chg="mod">
          <ac:chgData name="Quek Tong Boon" userId="af56b60e-e363-4468-88e1-5750f5e35d47" providerId="ADAL" clId="{B7CBDF52-966A-48E1-B26F-5C59A6F7DD92}" dt="2024-01-09T03:02:10.081" v="8003" actId="1036"/>
          <ac:spMkLst>
            <pc:docMk/>
            <pc:sldMk cId="324157996" sldId="13317"/>
            <ac:spMk id="21" creationId="{630585BB-440B-4D2D-8845-B155F3494F76}"/>
          </ac:spMkLst>
        </pc:spChg>
        <pc:spChg chg="mod">
          <ac:chgData name="Quek Tong Boon" userId="af56b60e-e363-4468-88e1-5750f5e35d47" providerId="ADAL" clId="{B7CBDF52-966A-48E1-B26F-5C59A6F7DD92}" dt="2024-01-07T14:52:09.573" v="7546" actId="1076"/>
          <ac:spMkLst>
            <pc:docMk/>
            <pc:sldMk cId="324157996" sldId="13317"/>
            <ac:spMk id="22" creationId="{42FA5591-5038-4B9A-FF44-7A9037B4B77A}"/>
          </ac:spMkLst>
        </pc:spChg>
        <pc:spChg chg="mod">
          <ac:chgData name="Quek Tong Boon" userId="af56b60e-e363-4468-88e1-5750f5e35d47" providerId="ADAL" clId="{B7CBDF52-966A-48E1-B26F-5C59A6F7DD92}" dt="2024-01-07T14:53:26.989" v="7600" actId="1036"/>
          <ac:spMkLst>
            <pc:docMk/>
            <pc:sldMk cId="324157996" sldId="13317"/>
            <ac:spMk id="23" creationId="{E375CC99-2CEB-6106-86E1-C41237173B92}"/>
          </ac:spMkLst>
        </pc:spChg>
        <pc:spChg chg="mod ord">
          <ac:chgData name="Quek Tong Boon" userId="af56b60e-e363-4468-88e1-5750f5e35d47" providerId="ADAL" clId="{B7CBDF52-966A-48E1-B26F-5C59A6F7DD92}" dt="2024-01-07T14:59:29.783" v="7706" actId="1036"/>
          <ac:spMkLst>
            <pc:docMk/>
            <pc:sldMk cId="324157996" sldId="13317"/>
            <ac:spMk id="24" creationId="{C0C092C3-B372-951D-AB4E-859DDFBFB0F2}"/>
          </ac:spMkLst>
        </pc:spChg>
        <pc:spChg chg="mod">
          <ac:chgData name="Quek Tong Boon" userId="af56b60e-e363-4468-88e1-5750f5e35d47" providerId="ADAL" clId="{B7CBDF52-966A-48E1-B26F-5C59A6F7DD92}" dt="2024-01-07T14:58:34.144" v="7666" actId="1037"/>
          <ac:spMkLst>
            <pc:docMk/>
            <pc:sldMk cId="324157996" sldId="13317"/>
            <ac:spMk id="26" creationId="{DE45049E-D5DF-BFF6-2560-C0C31A04AF1F}"/>
          </ac:spMkLst>
        </pc:spChg>
        <pc:spChg chg="del mod">
          <ac:chgData name="Quek Tong Boon" userId="af56b60e-e363-4468-88e1-5750f5e35d47" providerId="ADAL" clId="{B7CBDF52-966A-48E1-B26F-5C59A6F7DD92}" dt="2024-01-07T14:10:41.762" v="6838" actId="478"/>
          <ac:spMkLst>
            <pc:docMk/>
            <pc:sldMk cId="324157996" sldId="13317"/>
            <ac:spMk id="27" creationId="{33B3D0D9-E4DB-501D-0295-535E8B2AABB5}"/>
          </ac:spMkLst>
        </pc:spChg>
        <pc:spChg chg="add mod ord">
          <ac:chgData name="Quek Tong Boon" userId="af56b60e-e363-4468-88e1-5750f5e35d47" providerId="ADAL" clId="{B7CBDF52-966A-48E1-B26F-5C59A6F7DD92}" dt="2024-01-07T14:59:56.556" v="7707" actId="164"/>
          <ac:spMkLst>
            <pc:docMk/>
            <pc:sldMk cId="324157996" sldId="13317"/>
            <ac:spMk id="29" creationId="{39639EA2-AC96-88F4-E575-ED33C4844E2D}"/>
          </ac:spMkLst>
        </pc:spChg>
        <pc:spChg chg="add mod ord">
          <ac:chgData name="Quek Tong Boon" userId="af56b60e-e363-4468-88e1-5750f5e35d47" providerId="ADAL" clId="{B7CBDF52-966A-48E1-B26F-5C59A6F7DD92}" dt="2024-01-07T14:59:56.556" v="7707" actId="164"/>
          <ac:spMkLst>
            <pc:docMk/>
            <pc:sldMk cId="324157996" sldId="13317"/>
            <ac:spMk id="31" creationId="{5FC46552-0C9D-C34C-8A9E-841F5D38FC6B}"/>
          </ac:spMkLst>
        </pc:spChg>
        <pc:spChg chg="add mod">
          <ac:chgData name="Quek Tong Boon" userId="af56b60e-e363-4468-88e1-5750f5e35d47" providerId="ADAL" clId="{B7CBDF52-966A-48E1-B26F-5C59A6F7DD92}" dt="2024-01-07T14:59:56.556" v="7707" actId="164"/>
          <ac:spMkLst>
            <pc:docMk/>
            <pc:sldMk cId="324157996" sldId="13317"/>
            <ac:spMk id="33" creationId="{B563F65A-8EFB-F441-01C9-7B22C7019105}"/>
          </ac:spMkLst>
        </pc:spChg>
        <pc:spChg chg="add del mod">
          <ac:chgData name="Quek Tong Boon" userId="af56b60e-e363-4468-88e1-5750f5e35d47" providerId="ADAL" clId="{B7CBDF52-966A-48E1-B26F-5C59A6F7DD92}" dt="2024-01-07T14:17:50.846" v="7006"/>
          <ac:spMkLst>
            <pc:docMk/>
            <pc:sldMk cId="324157996" sldId="13317"/>
            <ac:spMk id="45" creationId="{CF1CC081-76F1-4372-A1C6-8FF8E5C1F2EE}"/>
          </ac:spMkLst>
        </pc:spChg>
        <pc:spChg chg="add del mod">
          <ac:chgData name="Quek Tong Boon" userId="af56b60e-e363-4468-88e1-5750f5e35d47" providerId="ADAL" clId="{B7CBDF52-966A-48E1-B26F-5C59A6F7DD92}" dt="2024-01-07T14:17:50.846" v="7006"/>
          <ac:spMkLst>
            <pc:docMk/>
            <pc:sldMk cId="324157996" sldId="13317"/>
            <ac:spMk id="46" creationId="{91DFBDBE-0890-DAE5-2CE8-06FAB20754FD}"/>
          </ac:spMkLst>
        </pc:spChg>
        <pc:spChg chg="add del mod">
          <ac:chgData name="Quek Tong Boon" userId="af56b60e-e363-4468-88e1-5750f5e35d47" providerId="ADAL" clId="{B7CBDF52-966A-48E1-B26F-5C59A6F7DD92}" dt="2024-01-07T14:19:51.156" v="7022" actId="478"/>
          <ac:spMkLst>
            <pc:docMk/>
            <pc:sldMk cId="324157996" sldId="13317"/>
            <ac:spMk id="48" creationId="{78246F96-461D-569E-0CDE-A9E49DDA7EA3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51" creationId="{23C97E73-CCF9-7ED6-6EE7-377F7B3B1590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52" creationId="{27874CA0-427E-A26B-D597-EA746C8D7A75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53" creationId="{16A73853-03B0-3056-8D46-13B5D0CCEC8E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54" creationId="{79D42AE9-7404-B832-4EAF-4411170B496B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59" creationId="{ADD890F5-3517-F927-15E9-D5BE69433F27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60" creationId="{B8D6B16E-CF8D-97E9-F7AC-30F17194670C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61" creationId="{07572DD7-734F-11F9-923F-D55012AEEB06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62" creationId="{4C57146A-E581-A5FA-8F9D-B382BD791342}"/>
          </ac:spMkLst>
        </pc:spChg>
        <pc:spChg chg="add mod">
          <ac:chgData name="Quek Tong Boon" userId="af56b60e-e363-4468-88e1-5750f5e35d47" providerId="ADAL" clId="{B7CBDF52-966A-48E1-B26F-5C59A6F7DD92}" dt="2024-01-09T03:04:28.688" v="8085" actId="1076"/>
          <ac:spMkLst>
            <pc:docMk/>
            <pc:sldMk cId="324157996" sldId="13317"/>
            <ac:spMk id="69" creationId="{D3DCC3DB-9229-43BD-7394-7F24EC8A9390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70" creationId="{8D175B10-30B2-8065-9483-77AFD249748A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71" creationId="{6601D66B-8B36-71B4-4D5C-D3D0359FDFD4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78" creationId="{3B1F0121-2909-A4CD-C8A6-2735981C323D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79" creationId="{9D562ADD-6D48-590E-409F-65C1AEE658AE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80" creationId="{12FC2BAB-D9A9-B6B7-897B-5B0BE75A9FFD}"/>
          </ac:spMkLst>
        </pc:spChg>
        <pc:spChg chg="add del mod">
          <ac:chgData name="Quek Tong Boon" userId="af56b60e-e363-4468-88e1-5750f5e35d47" providerId="ADAL" clId="{B7CBDF52-966A-48E1-B26F-5C59A6F7DD92}" dt="2024-01-07T14:26:07.850" v="7100" actId="478"/>
          <ac:spMkLst>
            <pc:docMk/>
            <pc:sldMk cId="324157996" sldId="13317"/>
            <ac:spMk id="81" creationId="{2F299E82-7A56-D76B-48FD-8FB3B4B84AA6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82" creationId="{CD084D0B-919E-A9AC-7936-8936C4D44FEB}"/>
          </ac:spMkLst>
        </pc:spChg>
        <pc:spChg chg="add mod">
          <ac:chgData name="Quek Tong Boon" userId="af56b60e-e363-4468-88e1-5750f5e35d47" providerId="ADAL" clId="{B7CBDF52-966A-48E1-B26F-5C59A6F7DD92}" dt="2024-01-07T15:00:07.187" v="7708" actId="164"/>
          <ac:spMkLst>
            <pc:docMk/>
            <pc:sldMk cId="324157996" sldId="13317"/>
            <ac:spMk id="83" creationId="{A3993B26-A6E3-3AD4-ED53-DBA203B3916D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84" creationId="{682C36F1-5C94-0B4C-1B60-B7A9CE40126C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85" creationId="{1D5D5441-FFD7-F7F4-C625-EE067CF97453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86" creationId="{DE473B13-069F-C1ED-4A49-2D4AFD2EA693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87" creationId="{09964FE4-4EE9-AA9D-6660-E2E8670BE332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88" creationId="{B0585867-30C7-60BB-2232-DB34A6F5F3AC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89" creationId="{1237BFFE-3440-954B-A3E2-5E6FDDB6E965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90" creationId="{4112EC05-608B-AA58-086C-E3497916D890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91" creationId="{7DF1A5EF-4B57-1606-ED89-16FB280DE88F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92" creationId="{D52C522D-C1B6-5F10-3324-4A435556801E}"/>
          </ac:spMkLst>
        </pc:spChg>
        <pc:spChg chg="add mod">
          <ac:chgData name="Quek Tong Boon" userId="af56b60e-e363-4468-88e1-5750f5e35d47" providerId="ADAL" clId="{B7CBDF52-966A-48E1-B26F-5C59A6F7DD92}" dt="2024-01-07T15:00:16.989" v="7709" actId="164"/>
          <ac:spMkLst>
            <pc:docMk/>
            <pc:sldMk cId="324157996" sldId="13317"/>
            <ac:spMk id="93" creationId="{1CC8D732-C58A-4416-B746-21AF988D84BD}"/>
          </ac:spMkLst>
        </pc:spChg>
        <pc:spChg chg="add mod ord">
          <ac:chgData name="Quek Tong Boon" userId="af56b60e-e363-4468-88e1-5750f5e35d47" providerId="ADAL" clId="{B7CBDF52-966A-48E1-B26F-5C59A6F7DD92}" dt="2024-01-07T15:00:28.008" v="7710" actId="164"/>
          <ac:spMkLst>
            <pc:docMk/>
            <pc:sldMk cId="324157996" sldId="13317"/>
            <ac:spMk id="94" creationId="{C100DBD2-1CBE-22B7-6BF1-DAD83CDF42D8}"/>
          </ac:spMkLst>
        </pc:spChg>
        <pc:spChg chg="add mod ord">
          <ac:chgData name="Quek Tong Boon" userId="af56b60e-e363-4468-88e1-5750f5e35d47" providerId="ADAL" clId="{B7CBDF52-966A-48E1-B26F-5C59A6F7DD92}" dt="2024-01-07T15:00:28.008" v="7710" actId="164"/>
          <ac:spMkLst>
            <pc:docMk/>
            <pc:sldMk cId="324157996" sldId="13317"/>
            <ac:spMk id="95" creationId="{F23AB1A7-67D6-B19A-EA66-8C3181A0DFDE}"/>
          </ac:spMkLst>
        </pc:spChg>
        <pc:spChg chg="add mod ord">
          <ac:chgData name="Quek Tong Boon" userId="af56b60e-e363-4468-88e1-5750f5e35d47" providerId="ADAL" clId="{B7CBDF52-966A-48E1-B26F-5C59A6F7DD92}" dt="2024-01-07T15:00:28.008" v="7710" actId="164"/>
          <ac:spMkLst>
            <pc:docMk/>
            <pc:sldMk cId="324157996" sldId="13317"/>
            <ac:spMk id="97" creationId="{84A2A232-7FEE-546D-6B18-F1E95B413FA8}"/>
          </ac:spMkLst>
        </pc:spChg>
        <pc:spChg chg="add mod ord">
          <ac:chgData name="Quek Tong Boon" userId="af56b60e-e363-4468-88e1-5750f5e35d47" providerId="ADAL" clId="{B7CBDF52-966A-48E1-B26F-5C59A6F7DD92}" dt="2024-01-07T15:00:28.008" v="7710" actId="164"/>
          <ac:spMkLst>
            <pc:docMk/>
            <pc:sldMk cId="324157996" sldId="13317"/>
            <ac:spMk id="98" creationId="{23D8B6C3-2F64-8000-0CE3-5CB2CC4B9A5E}"/>
          </ac:spMkLst>
        </pc:spChg>
        <pc:spChg chg="add mod ord">
          <ac:chgData name="Quek Tong Boon" userId="af56b60e-e363-4468-88e1-5750f5e35d47" providerId="ADAL" clId="{B7CBDF52-966A-48E1-B26F-5C59A6F7DD92}" dt="2024-01-07T15:00:28.008" v="7710" actId="164"/>
          <ac:spMkLst>
            <pc:docMk/>
            <pc:sldMk cId="324157996" sldId="13317"/>
            <ac:spMk id="99" creationId="{5EEB691A-F9D5-90CC-31A0-50832FB646A9}"/>
          </ac:spMkLst>
        </pc:spChg>
        <pc:spChg chg="add mod ord">
          <ac:chgData name="Quek Tong Boon" userId="af56b60e-e363-4468-88e1-5750f5e35d47" providerId="ADAL" clId="{B7CBDF52-966A-48E1-B26F-5C59A6F7DD92}" dt="2024-01-07T15:00:28.008" v="7710" actId="164"/>
          <ac:spMkLst>
            <pc:docMk/>
            <pc:sldMk cId="324157996" sldId="13317"/>
            <ac:spMk id="100" creationId="{1812A19F-7C6D-4A44-2AA3-B914D83478D2}"/>
          </ac:spMkLst>
        </pc:spChg>
        <pc:spChg chg="add mod ord">
          <ac:chgData name="Quek Tong Boon" userId="af56b60e-e363-4468-88e1-5750f5e35d47" providerId="ADAL" clId="{B7CBDF52-966A-48E1-B26F-5C59A6F7DD92}" dt="2024-01-07T15:00:28.008" v="7710" actId="164"/>
          <ac:spMkLst>
            <pc:docMk/>
            <pc:sldMk cId="324157996" sldId="13317"/>
            <ac:spMk id="101" creationId="{29FD5DA7-6170-936A-11C3-ED0B97CC9ABB}"/>
          </ac:spMkLst>
        </pc:spChg>
        <pc:spChg chg="add mod ord">
          <ac:chgData name="Quek Tong Boon" userId="af56b60e-e363-4468-88e1-5750f5e35d47" providerId="ADAL" clId="{B7CBDF52-966A-48E1-B26F-5C59A6F7DD92}" dt="2024-01-07T15:00:41.657" v="7711" actId="164"/>
          <ac:spMkLst>
            <pc:docMk/>
            <pc:sldMk cId="324157996" sldId="13317"/>
            <ac:spMk id="139" creationId="{6B9289C4-0680-EEFD-5243-2E49ABAE7062}"/>
          </ac:spMkLst>
        </pc:spChg>
        <pc:spChg chg="add mod ord">
          <ac:chgData name="Quek Tong Boon" userId="af56b60e-e363-4468-88e1-5750f5e35d47" providerId="ADAL" clId="{B7CBDF52-966A-48E1-B26F-5C59A6F7DD92}" dt="2024-01-07T15:00:41.657" v="7711" actId="164"/>
          <ac:spMkLst>
            <pc:docMk/>
            <pc:sldMk cId="324157996" sldId="13317"/>
            <ac:spMk id="141" creationId="{AD134C94-64A3-5068-E5F4-BA760A50BAB2}"/>
          </ac:spMkLst>
        </pc:spChg>
        <pc:spChg chg="add mod ord">
          <ac:chgData name="Quek Tong Boon" userId="af56b60e-e363-4468-88e1-5750f5e35d47" providerId="ADAL" clId="{B7CBDF52-966A-48E1-B26F-5C59A6F7DD92}" dt="2024-01-07T15:00:41.657" v="7711" actId="164"/>
          <ac:spMkLst>
            <pc:docMk/>
            <pc:sldMk cId="324157996" sldId="13317"/>
            <ac:spMk id="147" creationId="{D6229EE1-9F07-AE35-D8D8-D075C8BFE6E1}"/>
          </ac:spMkLst>
        </pc:spChg>
        <pc:spChg chg="add mod">
          <ac:chgData name="Quek Tong Boon" userId="af56b60e-e363-4468-88e1-5750f5e35d47" providerId="ADAL" clId="{B7CBDF52-966A-48E1-B26F-5C59A6F7DD92}" dt="2024-01-07T15:00:41.657" v="7711" actId="164"/>
          <ac:spMkLst>
            <pc:docMk/>
            <pc:sldMk cId="324157996" sldId="13317"/>
            <ac:spMk id="148" creationId="{71A800DD-61E2-0DA3-8B45-B1ABAB36D514}"/>
          </ac:spMkLst>
        </pc:spChg>
        <pc:spChg chg="add mod">
          <ac:chgData name="Quek Tong Boon" userId="af56b60e-e363-4468-88e1-5750f5e35d47" providerId="ADAL" clId="{B7CBDF52-966A-48E1-B26F-5C59A6F7DD92}" dt="2024-01-07T14:56:44.902" v="7632" actId="1076"/>
          <ac:spMkLst>
            <pc:docMk/>
            <pc:sldMk cId="324157996" sldId="13317"/>
            <ac:spMk id="155" creationId="{F3E66111-9AA1-6DDD-7D0E-175309CAC6FF}"/>
          </ac:spMkLst>
        </pc:spChg>
        <pc:spChg chg="add mod">
          <ac:chgData name="Quek Tong Boon" userId="af56b60e-e363-4468-88e1-5750f5e35d47" providerId="ADAL" clId="{B7CBDF52-966A-48E1-B26F-5C59A6F7DD92}" dt="2024-01-07T15:05:47.402" v="7860" actId="164"/>
          <ac:spMkLst>
            <pc:docMk/>
            <pc:sldMk cId="324157996" sldId="13317"/>
            <ac:spMk id="165" creationId="{97C78237-6A4E-36EA-AF05-3F3369C84F6C}"/>
          </ac:spMkLst>
        </pc:spChg>
        <pc:grpChg chg="add mod">
          <ac:chgData name="Quek Tong Boon" userId="af56b60e-e363-4468-88e1-5750f5e35d47" providerId="ADAL" clId="{B7CBDF52-966A-48E1-B26F-5C59A6F7DD92}" dt="2024-01-07T14:59:56.556" v="7707" actId="164"/>
          <ac:grpSpMkLst>
            <pc:docMk/>
            <pc:sldMk cId="324157996" sldId="13317"/>
            <ac:grpSpMk id="158" creationId="{BE8BA6AC-A31D-600A-35FD-DA3678A9ECFB}"/>
          </ac:grpSpMkLst>
        </pc:grpChg>
        <pc:grpChg chg="add mod">
          <ac:chgData name="Quek Tong Boon" userId="af56b60e-e363-4468-88e1-5750f5e35d47" providerId="ADAL" clId="{B7CBDF52-966A-48E1-B26F-5C59A6F7DD92}" dt="2024-01-07T15:05:47.402" v="7860" actId="164"/>
          <ac:grpSpMkLst>
            <pc:docMk/>
            <pc:sldMk cId="324157996" sldId="13317"/>
            <ac:grpSpMk id="159" creationId="{525111F5-692A-BEF4-2DEB-E051347DAE7E}"/>
          </ac:grpSpMkLst>
        </pc:grpChg>
        <pc:grpChg chg="add mod">
          <ac:chgData name="Quek Tong Boon" userId="af56b60e-e363-4468-88e1-5750f5e35d47" providerId="ADAL" clId="{B7CBDF52-966A-48E1-B26F-5C59A6F7DD92}" dt="2024-01-07T15:00:16.989" v="7709" actId="164"/>
          <ac:grpSpMkLst>
            <pc:docMk/>
            <pc:sldMk cId="324157996" sldId="13317"/>
            <ac:grpSpMk id="160" creationId="{F4B21679-456C-9022-8E5E-1C2EB318D19F}"/>
          </ac:grpSpMkLst>
        </pc:grpChg>
        <pc:grpChg chg="add mod">
          <ac:chgData name="Quek Tong Boon" userId="af56b60e-e363-4468-88e1-5750f5e35d47" providerId="ADAL" clId="{B7CBDF52-966A-48E1-B26F-5C59A6F7DD92}" dt="2024-01-09T03:02:10.081" v="8003" actId="1036"/>
          <ac:grpSpMkLst>
            <pc:docMk/>
            <pc:sldMk cId="324157996" sldId="13317"/>
            <ac:grpSpMk id="161" creationId="{818804BB-E265-147F-8FC1-1A2F58EEEB86}"/>
          </ac:grpSpMkLst>
        </pc:grpChg>
        <pc:grpChg chg="add mod">
          <ac:chgData name="Quek Tong Boon" userId="af56b60e-e363-4468-88e1-5750f5e35d47" providerId="ADAL" clId="{B7CBDF52-966A-48E1-B26F-5C59A6F7DD92}" dt="2024-01-09T03:00:13.465" v="7951" actId="1035"/>
          <ac:grpSpMkLst>
            <pc:docMk/>
            <pc:sldMk cId="324157996" sldId="13317"/>
            <ac:grpSpMk id="162" creationId="{802A65EE-F3FB-7157-AF7B-6C8CAB72746F}"/>
          </ac:grpSpMkLst>
        </pc:grpChg>
        <pc:grpChg chg="add mod ord">
          <ac:chgData name="Quek Tong Boon" userId="af56b60e-e363-4468-88e1-5750f5e35d47" providerId="ADAL" clId="{B7CBDF52-966A-48E1-B26F-5C59A6F7DD92}" dt="2024-01-07T15:03:31.340" v="7839" actId="167"/>
          <ac:grpSpMkLst>
            <pc:docMk/>
            <pc:sldMk cId="324157996" sldId="13317"/>
            <ac:grpSpMk id="163" creationId="{7B9270CA-5D0D-EE67-11FF-EA9778E05C08}"/>
          </ac:grpSpMkLst>
        </pc:grpChg>
        <pc:grpChg chg="add mod">
          <ac:chgData name="Quek Tong Boon" userId="af56b60e-e363-4468-88e1-5750f5e35d47" providerId="ADAL" clId="{B7CBDF52-966A-48E1-B26F-5C59A6F7DD92}" dt="2024-01-07T15:07:26.181" v="7864" actId="164"/>
          <ac:grpSpMkLst>
            <pc:docMk/>
            <pc:sldMk cId="324157996" sldId="13317"/>
            <ac:grpSpMk id="166" creationId="{BD9FCC8F-2D0D-60F6-2165-40D213169713}"/>
          </ac:grpSpMkLst>
        </pc:grpChg>
        <pc:grpChg chg="add mod">
          <ac:chgData name="Quek Tong Boon" userId="af56b60e-e363-4468-88e1-5750f5e35d47" providerId="ADAL" clId="{B7CBDF52-966A-48E1-B26F-5C59A6F7DD92}" dt="2024-01-07T15:07:26.181" v="7864" actId="164"/>
          <ac:grpSpMkLst>
            <pc:docMk/>
            <pc:sldMk cId="324157996" sldId="13317"/>
            <ac:grpSpMk id="168" creationId="{E5D17D52-5AD8-27F3-315F-7A354DC4CCF7}"/>
          </ac:grpSpMkLst>
        </pc:grp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9" creationId="{1FC7E6C3-86DA-977C-BE9F-FBCE649E91BE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0" creationId="{BD4ABDA4-2A88-330E-71C2-2296429EDB19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1" creationId="{A9C88313-5184-ACAF-728D-7CCB218F6BE8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2" creationId="{79171BEF-6308-B6DF-3B21-949697304A4D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3" creationId="{5877B188-7B73-4DB8-8535-A301D90175AB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4" creationId="{D7640591-E14E-C31E-568B-756AE7706571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5" creationId="{14D38475-EA69-3A34-9FA5-DA2B4A7626E0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6" creationId="{AFFC028F-A822-8D28-C983-B2A26DDECC24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7" creationId="{3B8578ED-7367-6DD4-D618-592915CFFB88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19" creationId="{E50E0814-8100-3526-00AB-3BB47DF753A8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28" creationId="{8CEA5950-2E5A-AFEA-744A-7B2EFCCF3DB4}"/>
          </ac:picMkLst>
        </pc:picChg>
        <pc:picChg chg="add mod or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32" creationId="{82BA0345-EE9D-26C4-1C15-0D2F9A215C38}"/>
          </ac:picMkLst>
        </pc:picChg>
        <pc:picChg chg="add del mod">
          <ac:chgData name="Quek Tong Boon" userId="af56b60e-e363-4468-88e1-5750f5e35d47" providerId="ADAL" clId="{B7CBDF52-966A-48E1-B26F-5C59A6F7DD92}" dt="2024-01-09T03:19:47.501" v="8092" actId="478"/>
          <ac:picMkLst>
            <pc:docMk/>
            <pc:sldMk cId="324157996" sldId="13317"/>
            <ac:picMk id="34" creationId="{6DBA272E-7B41-F433-26D5-0C9D94C1C548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34" creationId="{C1682F3B-4561-8B7F-948A-57FEFFB4C70C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35" creationId="{6BADD1EF-50BC-A8F6-4313-32EFBE04C70B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36" creationId="{23CFE412-FCCC-BFAA-9804-724E702D1698}"/>
          </ac:picMkLst>
        </pc:picChg>
        <pc:picChg chg="add mod">
          <ac:chgData name="Quek Tong Boon" userId="af56b60e-e363-4468-88e1-5750f5e35d47" providerId="ADAL" clId="{B7CBDF52-966A-48E1-B26F-5C59A6F7DD92}" dt="2024-01-09T03:20:18.892" v="8099" actId="1076"/>
          <ac:picMkLst>
            <pc:docMk/>
            <pc:sldMk cId="324157996" sldId="13317"/>
            <ac:picMk id="36" creationId="{7D4D0373-8414-0A7C-8F52-3C7CC8C3FA2F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37" creationId="{F17CEBB7-6649-A4DD-6823-D4702AA73D48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38" creationId="{45E9AEA3-7916-EA18-D6A2-0B6A8E85FADB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39" creationId="{FB249B9F-3F81-E35A-3269-FB0A47E9CC7C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40" creationId="{17B5FE1D-0B89-7E2E-9A2D-C49EA0A52067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41" creationId="{90198A89-A131-2278-565E-05D8E9E99144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42" creationId="{56583B44-2FC4-02DD-D943-B7B8B617C19F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43" creationId="{4975F473-EFC0-4CDA-02A9-98D8FF80B0CD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44" creationId="{E05C2B92-6938-0A56-CF03-AE9A5614A27A}"/>
          </ac:picMkLst>
        </pc:picChg>
        <pc:picChg chg="add del mod">
          <ac:chgData name="Quek Tong Boon" userId="af56b60e-e363-4468-88e1-5750f5e35d47" providerId="ADAL" clId="{B7CBDF52-966A-48E1-B26F-5C59A6F7DD92}" dt="2024-01-07T14:17:50.846" v="7006"/>
          <ac:picMkLst>
            <pc:docMk/>
            <pc:sldMk cId="324157996" sldId="13317"/>
            <ac:picMk id="47" creationId="{1C407CA5-BFE9-BF78-2F3B-094514C91168}"/>
          </ac:picMkLst>
        </pc:picChg>
        <pc:picChg chg="add mod">
          <ac:chgData name="Quek Tong Boon" userId="af56b60e-e363-4468-88e1-5750f5e35d47" providerId="ADAL" clId="{B7CBDF52-966A-48E1-B26F-5C59A6F7DD92}" dt="2024-01-07T14:59:56.556" v="7707" actId="164"/>
          <ac:picMkLst>
            <pc:docMk/>
            <pc:sldMk cId="324157996" sldId="13317"/>
            <ac:picMk id="49" creationId="{99DC8E1D-E21C-819D-BC2B-FC26AFCCC253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55" creationId="{05109616-B4D3-A3D5-B4A2-04D47C85BFCF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56" creationId="{4AEFE8B3-CD25-897E-5594-A798E2F2FB9F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57" creationId="{9641ED5B-5C5E-0260-2EBF-DC286D54A640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58" creationId="{E61D3682-6985-DE1D-7136-D0F69069359B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63" creationId="{9B9FA807-C9F1-4D1B-1100-295F808905A0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64" creationId="{735AA87C-5BF9-C9EC-3690-9D30DC2ED784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65" creationId="{8B4383B6-17D1-3E0D-C981-5C42807A933E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66" creationId="{9147DC18-3766-FA3A-9314-B41952D2F582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67" creationId="{E5CE7E02-E133-7967-DB4B-9A461E16F387}"/>
          </ac:picMkLst>
        </pc:picChg>
        <pc:picChg chg="add mod">
          <ac:chgData name="Quek Tong Boon" userId="af56b60e-e363-4468-88e1-5750f5e35d47" providerId="ADAL" clId="{B7CBDF52-966A-48E1-B26F-5C59A6F7DD92}" dt="2024-01-09T03:04:21.706" v="8084" actId="1076"/>
          <ac:picMkLst>
            <pc:docMk/>
            <pc:sldMk cId="324157996" sldId="13317"/>
            <ac:picMk id="68" creationId="{2AF24736-7706-51B6-4164-48070180BB5C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72" creationId="{C69F6BC7-9655-A4BB-CA39-616466EC883D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73" creationId="{F775FBB8-339B-F33A-8454-000C4BE346FA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74" creationId="{D1DBB0A7-B260-9325-7507-56BFBFB980E4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75" creationId="{B3B84A0E-F19D-4497-5B06-3C9E3365148B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76" creationId="{CEBF11B2-A3A9-46AB-CBC3-A90608C952DD}"/>
          </ac:picMkLst>
        </pc:picChg>
        <pc:picChg chg="add mod">
          <ac:chgData name="Quek Tong Boon" userId="af56b60e-e363-4468-88e1-5750f5e35d47" providerId="ADAL" clId="{B7CBDF52-966A-48E1-B26F-5C59A6F7DD92}" dt="2024-01-07T15:00:07.187" v="7708" actId="164"/>
          <ac:picMkLst>
            <pc:docMk/>
            <pc:sldMk cId="324157996" sldId="13317"/>
            <ac:picMk id="77" creationId="{CD9D5790-FA47-7322-21F3-6879B42AE176}"/>
          </ac:picMkLst>
        </pc:picChg>
        <pc:picChg chg="add mod or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96" creationId="{7E7020A4-92E0-0B2E-CD47-4B9AB0141B3C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02" creationId="{CAA6F4BB-AF12-2F4E-E28A-4F407F6DBA19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03" creationId="{BD8A0AD1-AF9D-CEA6-8BB1-53ADF597DAAA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04" creationId="{524610E7-FE53-8C2D-1129-EB63F4384430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05" creationId="{41910B4A-63CA-DDC6-1FF2-87C95FD8751B}"/>
          </ac:picMkLst>
        </pc:picChg>
        <pc:picChg chg="add del mod">
          <ac:chgData name="Quek Tong Boon" userId="af56b60e-e363-4468-88e1-5750f5e35d47" providerId="ADAL" clId="{B7CBDF52-966A-48E1-B26F-5C59A6F7DD92}" dt="2024-01-07T14:36:20.056" v="7158" actId="478"/>
          <ac:picMkLst>
            <pc:docMk/>
            <pc:sldMk cId="324157996" sldId="13317"/>
            <ac:picMk id="106" creationId="{27EA841C-AC40-7D9D-6E9A-471FC7A0AEB8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07" creationId="{B7EFA6A7-C720-D2A6-61CB-C4DB6C36A749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08" creationId="{317FACD4-251E-0768-725F-FC0BD17D7D53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09" creationId="{A22D7D79-510B-A10D-ED41-ED9B8B26E4F6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0" creationId="{71980561-BB76-4400-C906-F93E49A5C482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1" creationId="{5E177E6F-5499-39CF-116E-409FB832A405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2" creationId="{D0DD92CA-3B14-73F9-6388-D4CB3A0D3611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3" creationId="{8F66D22D-9E2C-B964-E7C2-7ADD8C735C83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4" creationId="{4209AB08-2C34-A103-4FC5-678D72233137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6" creationId="{0A6DEBE2-22EB-35D9-4CAD-073582EC2E83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7" creationId="{8D3F3C56-F50D-4DBE-5832-37EDFBFCCA71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8" creationId="{1D5C76FC-A57D-1BDA-2C7F-F01677250156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19" creationId="{2E5A4C81-4DDD-C4CE-E45A-2E780240E2E4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0" creationId="{CA95729E-DB1F-13EE-3E7E-0A4D25493021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1" creationId="{4D8BA358-F9BF-8B06-5B66-585DB278BBA7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2" creationId="{B1C7E703-2FFA-AB66-59BC-3EBE81690FBB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3" creationId="{A0272496-34E0-AAA2-9D91-6ECF97856BB5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4" creationId="{EE6ECD59-FD83-E6EF-3763-2A1D19F1EB8D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5" creationId="{EE54DE93-D1C5-EFF5-75F5-738F5441677A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6" creationId="{32C246AD-58F9-F54E-9F0D-6F9E6DCF4FF8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7" creationId="{C959369C-3398-DF65-A9C4-BF15940F0101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8" creationId="{EBB7F761-AE07-13AD-D58C-AF712B3C6814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29" creationId="{6F44F8AD-3155-44A6-09FD-3F7FD9C26975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0" creationId="{AA1B056F-6DE7-4AA2-01AB-1566D630E97A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1" creationId="{BA5F24F2-8EB1-D4CB-E618-4C95F09782A2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2" creationId="{B540E8FF-8767-6433-6BCA-5CA05E3E167A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3" creationId="{87CC720F-8BD8-86C9-806C-EB244E4B451A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4" creationId="{6CE2B5A7-1A4D-F137-A1B3-A8DCC26BB3A4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5" creationId="{AC7E2C9C-BDFD-FC9C-AE05-7C4362032907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6" creationId="{F474F6E8-8486-BE54-75F8-F169ECAC6DEE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7" creationId="{F454F1A4-7BA6-9A47-2443-12DCEF8CFE83}"/>
          </ac:picMkLst>
        </pc:picChg>
        <pc:picChg chg="add mod">
          <ac:chgData name="Quek Tong Boon" userId="af56b60e-e363-4468-88e1-5750f5e35d47" providerId="ADAL" clId="{B7CBDF52-966A-48E1-B26F-5C59A6F7DD92}" dt="2024-01-07T15:00:28.008" v="7710" actId="164"/>
          <ac:picMkLst>
            <pc:docMk/>
            <pc:sldMk cId="324157996" sldId="13317"/>
            <ac:picMk id="138" creationId="{F567BE6F-BF30-98BF-CDEB-D7FE93AA34DC}"/>
          </ac:picMkLst>
        </pc:picChg>
        <pc:picChg chg="add mod ord">
          <ac:chgData name="Quek Tong Boon" userId="af56b60e-e363-4468-88e1-5750f5e35d47" providerId="ADAL" clId="{B7CBDF52-966A-48E1-B26F-5C59A6F7DD92}" dt="2024-01-07T15:00:41.657" v="7711" actId="164"/>
          <ac:picMkLst>
            <pc:docMk/>
            <pc:sldMk cId="324157996" sldId="13317"/>
            <ac:picMk id="140" creationId="{FF80CA53-D1C5-CF4D-BDB3-7BEEAAB0D8B4}"/>
          </ac:picMkLst>
        </pc:picChg>
        <pc:picChg chg="add mod ord">
          <ac:chgData name="Quek Tong Boon" userId="af56b60e-e363-4468-88e1-5750f5e35d47" providerId="ADAL" clId="{B7CBDF52-966A-48E1-B26F-5C59A6F7DD92}" dt="2024-01-07T15:00:41.657" v="7711" actId="164"/>
          <ac:picMkLst>
            <pc:docMk/>
            <pc:sldMk cId="324157996" sldId="13317"/>
            <ac:picMk id="142" creationId="{C3FFDBCF-DE17-B19B-9213-E3AD358F6DC2}"/>
          </ac:picMkLst>
        </pc:picChg>
        <pc:picChg chg="add mod ord">
          <ac:chgData name="Quek Tong Boon" userId="af56b60e-e363-4468-88e1-5750f5e35d47" providerId="ADAL" clId="{B7CBDF52-966A-48E1-B26F-5C59A6F7DD92}" dt="2024-01-07T15:00:41.657" v="7711" actId="164"/>
          <ac:picMkLst>
            <pc:docMk/>
            <pc:sldMk cId="324157996" sldId="13317"/>
            <ac:picMk id="143" creationId="{779847B5-8A56-2A4E-D97C-9DD84E2FED59}"/>
          </ac:picMkLst>
        </pc:picChg>
        <pc:picChg chg="add mod ord">
          <ac:chgData name="Quek Tong Boon" userId="af56b60e-e363-4468-88e1-5750f5e35d47" providerId="ADAL" clId="{B7CBDF52-966A-48E1-B26F-5C59A6F7DD92}" dt="2024-01-07T15:00:41.657" v="7711" actId="164"/>
          <ac:picMkLst>
            <pc:docMk/>
            <pc:sldMk cId="324157996" sldId="13317"/>
            <ac:picMk id="144" creationId="{A794F521-3DF0-5399-50EE-44BF8BA0227C}"/>
          </ac:picMkLst>
        </pc:picChg>
        <pc:picChg chg="add mod ord">
          <ac:chgData name="Quek Tong Boon" userId="af56b60e-e363-4468-88e1-5750f5e35d47" providerId="ADAL" clId="{B7CBDF52-966A-48E1-B26F-5C59A6F7DD92}" dt="2024-01-07T15:00:41.657" v="7711" actId="164"/>
          <ac:picMkLst>
            <pc:docMk/>
            <pc:sldMk cId="324157996" sldId="13317"/>
            <ac:picMk id="145" creationId="{B33165E5-0E8B-4670-A358-64EE87109B6B}"/>
          </ac:picMkLst>
        </pc:picChg>
        <pc:picChg chg="add mod ord">
          <ac:chgData name="Quek Tong Boon" userId="af56b60e-e363-4468-88e1-5750f5e35d47" providerId="ADAL" clId="{B7CBDF52-966A-48E1-B26F-5C59A6F7DD92}" dt="2024-01-07T15:00:41.657" v="7711" actId="164"/>
          <ac:picMkLst>
            <pc:docMk/>
            <pc:sldMk cId="324157996" sldId="13317"/>
            <ac:picMk id="146" creationId="{A7769C94-DA7B-D980-E114-FE42B9869A9E}"/>
          </ac:picMkLst>
        </pc:picChg>
        <pc:picChg chg="add mod">
          <ac:chgData name="Quek Tong Boon" userId="af56b60e-e363-4468-88e1-5750f5e35d47" providerId="ADAL" clId="{B7CBDF52-966A-48E1-B26F-5C59A6F7DD92}" dt="2024-01-07T15:04:53.102" v="7857" actId="1036"/>
          <ac:picMkLst>
            <pc:docMk/>
            <pc:sldMk cId="324157996" sldId="13317"/>
            <ac:picMk id="164" creationId="{37D1D899-F5A5-BCEC-AB3F-2B8961BB7B35}"/>
          </ac:picMkLst>
        </pc:picChg>
        <pc:picChg chg="add mod">
          <ac:chgData name="Quek Tong Boon" userId="af56b60e-e363-4468-88e1-5750f5e35d47" providerId="ADAL" clId="{B7CBDF52-966A-48E1-B26F-5C59A6F7DD92}" dt="2024-01-07T15:07:26.181" v="7864" actId="164"/>
          <ac:picMkLst>
            <pc:docMk/>
            <pc:sldMk cId="324157996" sldId="13317"/>
            <ac:picMk id="167" creationId="{3C8218D0-6AEE-5202-8AA2-08FF16F93774}"/>
          </ac:picMkLst>
        </pc:picChg>
        <pc:cxnChg chg="mod">
          <ac:chgData name="Quek Tong Boon" userId="af56b60e-e363-4468-88e1-5750f5e35d47" providerId="ADAL" clId="{B7CBDF52-966A-48E1-B26F-5C59A6F7DD92}" dt="2024-01-07T15:01:45.334" v="7712" actId="164"/>
          <ac:cxnSpMkLst>
            <pc:docMk/>
            <pc:sldMk cId="324157996" sldId="13317"/>
            <ac:cxnSpMk id="2" creationId="{80B3B754-2DD8-D918-AD65-A8D63E6B07C1}"/>
          </ac:cxnSpMkLst>
        </pc:cxnChg>
        <pc:cxnChg chg="mod">
          <ac:chgData name="Quek Tong Boon" userId="af56b60e-e363-4468-88e1-5750f5e35d47" providerId="ADAL" clId="{B7CBDF52-966A-48E1-B26F-5C59A6F7DD92}" dt="2024-01-07T15:01:45.334" v="7712" actId="164"/>
          <ac:cxnSpMkLst>
            <pc:docMk/>
            <pc:sldMk cId="324157996" sldId="13317"/>
            <ac:cxnSpMk id="3" creationId="{623B7D9A-8729-57CA-E68F-AC771E1D1D66}"/>
          </ac:cxnSpMkLst>
        </pc:cxnChg>
        <pc:cxnChg chg="mod ord">
          <ac:chgData name="Quek Tong Boon" userId="af56b60e-e363-4468-88e1-5750f5e35d47" providerId="ADAL" clId="{B7CBDF52-966A-48E1-B26F-5C59A6F7DD92}" dt="2024-01-07T15:01:45.334" v="7712" actId="164"/>
          <ac:cxnSpMkLst>
            <pc:docMk/>
            <pc:sldMk cId="324157996" sldId="13317"/>
            <ac:cxnSpMk id="4" creationId="{9127BBA9-9863-550E-448F-2DB2B9354D5D}"/>
          </ac:cxnSpMkLst>
        </pc:cxnChg>
        <pc:cxnChg chg="mod">
          <ac:chgData name="Quek Tong Boon" userId="af56b60e-e363-4468-88e1-5750f5e35d47" providerId="ADAL" clId="{B7CBDF52-966A-48E1-B26F-5C59A6F7DD92}" dt="2024-01-07T15:01:45.334" v="7712" actId="164"/>
          <ac:cxnSpMkLst>
            <pc:docMk/>
            <pc:sldMk cId="324157996" sldId="13317"/>
            <ac:cxnSpMk id="5" creationId="{C6F44006-1AE9-26AB-545C-0BB1F1ED82F2}"/>
          </ac:cxnSpMkLst>
        </pc:cxnChg>
        <pc:cxnChg chg="mod">
          <ac:chgData name="Quek Tong Boon" userId="af56b60e-e363-4468-88e1-5750f5e35d47" providerId="ADAL" clId="{B7CBDF52-966A-48E1-B26F-5C59A6F7DD92}" dt="2024-01-07T15:01:45.334" v="7712" actId="164"/>
          <ac:cxnSpMkLst>
            <pc:docMk/>
            <pc:sldMk cId="324157996" sldId="13317"/>
            <ac:cxnSpMk id="6" creationId="{0D13BA15-F233-8A87-D19E-A1E6CFAC2FC4}"/>
          </ac:cxnSpMkLst>
        </pc:cxnChg>
        <pc:cxnChg chg="mod">
          <ac:chgData name="Quek Tong Boon" userId="af56b60e-e363-4468-88e1-5750f5e35d47" providerId="ADAL" clId="{B7CBDF52-966A-48E1-B26F-5C59A6F7DD92}" dt="2024-01-07T15:01:45.334" v="7712" actId="164"/>
          <ac:cxnSpMkLst>
            <pc:docMk/>
            <pc:sldMk cId="324157996" sldId="13317"/>
            <ac:cxnSpMk id="30" creationId="{F3EF7090-7026-FC0C-052A-FFF99B22FCE7}"/>
          </ac:cxnSpMkLst>
        </pc:cxnChg>
        <pc:cxnChg chg="add mod">
          <ac:chgData name="Quek Tong Boon" userId="af56b60e-e363-4468-88e1-5750f5e35d47" providerId="ADAL" clId="{B7CBDF52-966A-48E1-B26F-5C59A6F7DD92}" dt="2024-01-07T14:59:29.783" v="7706" actId="1036"/>
          <ac:cxnSpMkLst>
            <pc:docMk/>
            <pc:sldMk cId="324157996" sldId="13317"/>
            <ac:cxnSpMk id="150" creationId="{68AF3980-2178-509A-0218-3F13883F937E}"/>
          </ac:cxnSpMkLst>
        </pc:cxnChg>
        <pc:cxnChg chg="add mod">
          <ac:chgData name="Quek Tong Boon" userId="af56b60e-e363-4468-88e1-5750f5e35d47" providerId="ADAL" clId="{B7CBDF52-966A-48E1-B26F-5C59A6F7DD92}" dt="2024-01-07T14:59:04.776" v="7691" actId="14100"/>
          <ac:cxnSpMkLst>
            <pc:docMk/>
            <pc:sldMk cId="324157996" sldId="13317"/>
            <ac:cxnSpMk id="151" creationId="{5D7BB98B-44DC-A590-55D8-1C83B2538EE4}"/>
          </ac:cxnSpMkLst>
        </pc:cxnChg>
      </pc:sldChg>
      <pc:sldChg chg="modSp mod setBg">
        <pc:chgData name="Quek Tong Boon" userId="af56b60e-e363-4468-88e1-5750f5e35d47" providerId="ADAL" clId="{B7CBDF52-966A-48E1-B26F-5C59A6F7DD92}" dt="2024-01-09T14:25:38.747" v="8247" actId="1076"/>
        <pc:sldMkLst>
          <pc:docMk/>
          <pc:sldMk cId="446454945" sldId="13318"/>
        </pc:sldMkLst>
        <pc:spChg chg="mod">
          <ac:chgData name="Quek Tong Boon" userId="af56b60e-e363-4468-88e1-5750f5e35d47" providerId="ADAL" clId="{B7CBDF52-966A-48E1-B26F-5C59A6F7DD92}" dt="2024-01-09T14:25:38.747" v="8247" actId="1076"/>
          <ac:spMkLst>
            <pc:docMk/>
            <pc:sldMk cId="446454945" sldId="13318"/>
            <ac:spMk id="4" creationId="{BC398F63-18C6-4BAB-83FA-2A786EA4BC7E}"/>
          </ac:spMkLst>
        </pc:spChg>
      </pc:sldChg>
      <pc:sldChg chg="addSp delSp modSp mod ord">
        <pc:chgData name="Quek Tong Boon" userId="af56b60e-e363-4468-88e1-5750f5e35d47" providerId="ADAL" clId="{B7CBDF52-966A-48E1-B26F-5C59A6F7DD92}" dt="2024-01-09T14:38:26.118" v="8377" actId="1076"/>
        <pc:sldMkLst>
          <pc:docMk/>
          <pc:sldMk cId="1507039504" sldId="13320"/>
        </pc:sldMkLst>
        <pc:spChg chg="mod">
          <ac:chgData name="Quek Tong Boon" userId="af56b60e-e363-4468-88e1-5750f5e35d47" providerId="ADAL" clId="{B7CBDF52-966A-48E1-B26F-5C59A6F7DD92}" dt="2024-01-09T14:26:11.349" v="8258" actId="1076"/>
          <ac:spMkLst>
            <pc:docMk/>
            <pc:sldMk cId="1507039504" sldId="13320"/>
            <ac:spMk id="8" creationId="{6FED49A3-D7F5-789C-C8CA-3BB1CF3D2B3B}"/>
          </ac:spMkLst>
        </pc:spChg>
        <pc:spChg chg="mod">
          <ac:chgData name="Quek Tong Boon" userId="af56b60e-e363-4468-88e1-5750f5e35d47" providerId="ADAL" clId="{B7CBDF52-966A-48E1-B26F-5C59A6F7DD92}" dt="2024-01-09T14:36:58.304" v="8360" actId="1076"/>
          <ac:spMkLst>
            <pc:docMk/>
            <pc:sldMk cId="1507039504" sldId="13320"/>
            <ac:spMk id="51" creationId="{23C97E73-CCF9-7ED6-6EE7-377F7B3B1590}"/>
          </ac:spMkLst>
        </pc:spChg>
        <pc:picChg chg="add mod">
          <ac:chgData name="Quek Tong Boon" userId="af56b60e-e363-4468-88e1-5750f5e35d47" providerId="ADAL" clId="{B7CBDF52-966A-48E1-B26F-5C59A6F7DD92}" dt="2024-01-09T14:37:22.866" v="8368" actId="1076"/>
          <ac:picMkLst>
            <pc:docMk/>
            <pc:sldMk cId="1507039504" sldId="13320"/>
            <ac:picMk id="10" creationId="{A062B1E5-9953-4A9A-DBF9-1759949A06CE}"/>
          </ac:picMkLst>
        </pc:picChg>
        <pc:picChg chg="mod">
          <ac:chgData name="Quek Tong Boon" userId="af56b60e-e363-4468-88e1-5750f5e35d47" providerId="ADAL" clId="{B7CBDF52-966A-48E1-B26F-5C59A6F7DD92}" dt="2024-01-09T14:33:37.114" v="8347" actId="1076"/>
          <ac:picMkLst>
            <pc:docMk/>
            <pc:sldMk cId="1507039504" sldId="13320"/>
            <ac:picMk id="56" creationId="{4AEFE8B3-CD25-897E-5594-A798E2F2FB9F}"/>
          </ac:picMkLst>
        </pc:picChg>
        <pc:picChg chg="mod">
          <ac:chgData name="Quek Tong Boon" userId="af56b60e-e363-4468-88e1-5750f5e35d47" providerId="ADAL" clId="{B7CBDF52-966A-48E1-B26F-5C59A6F7DD92}" dt="2024-01-09T14:33:53.100" v="8349" actId="1076"/>
          <ac:picMkLst>
            <pc:docMk/>
            <pc:sldMk cId="1507039504" sldId="13320"/>
            <ac:picMk id="57" creationId="{9641ED5B-5C5E-0260-2EBF-DC286D54A640}"/>
          </ac:picMkLst>
        </pc:picChg>
        <pc:picChg chg="mod">
          <ac:chgData name="Quek Tong Boon" userId="af56b60e-e363-4468-88e1-5750f5e35d47" providerId="ADAL" clId="{B7CBDF52-966A-48E1-B26F-5C59A6F7DD92}" dt="2024-01-09T14:37:15.106" v="8365" actId="1076"/>
          <ac:picMkLst>
            <pc:docMk/>
            <pc:sldMk cId="1507039504" sldId="13320"/>
            <ac:picMk id="66" creationId="{9147DC18-3766-FA3A-9314-B41952D2F582}"/>
          </ac:picMkLst>
        </pc:picChg>
        <pc:picChg chg="mod">
          <ac:chgData name="Quek Tong Boon" userId="af56b60e-e363-4468-88e1-5750f5e35d47" providerId="ADAL" clId="{B7CBDF52-966A-48E1-B26F-5C59A6F7DD92}" dt="2024-01-09T14:37:37.731" v="8370" actId="1076"/>
          <ac:picMkLst>
            <pc:docMk/>
            <pc:sldMk cId="1507039504" sldId="13320"/>
            <ac:picMk id="67" creationId="{E5CE7E02-E133-7967-DB4B-9A461E16F387}"/>
          </ac:picMkLst>
        </pc:picChg>
        <pc:picChg chg="del mod">
          <ac:chgData name="Quek Tong Boon" userId="af56b60e-e363-4468-88e1-5750f5e35d47" providerId="ADAL" clId="{B7CBDF52-966A-48E1-B26F-5C59A6F7DD92}" dt="2024-01-09T14:36:21.037" v="8353" actId="478"/>
          <ac:picMkLst>
            <pc:docMk/>
            <pc:sldMk cId="1507039504" sldId="13320"/>
            <ac:picMk id="73" creationId="{F775FBB8-339B-F33A-8454-000C4BE346FA}"/>
          </ac:picMkLst>
        </pc:picChg>
        <pc:picChg chg="mod">
          <ac:chgData name="Quek Tong Boon" userId="af56b60e-e363-4468-88e1-5750f5e35d47" providerId="ADAL" clId="{B7CBDF52-966A-48E1-B26F-5C59A6F7DD92}" dt="2024-01-09T14:33:29.342" v="8345" actId="1076"/>
          <ac:picMkLst>
            <pc:docMk/>
            <pc:sldMk cId="1507039504" sldId="13320"/>
            <ac:picMk id="77" creationId="{CD9D5790-FA47-7322-21F3-6879B42AE176}"/>
          </ac:picMkLst>
        </pc:picChg>
        <pc:picChg chg="mod">
          <ac:chgData name="Quek Tong Boon" userId="af56b60e-e363-4468-88e1-5750f5e35d47" providerId="ADAL" clId="{B7CBDF52-966A-48E1-B26F-5C59A6F7DD92}" dt="2024-01-09T14:38:26.118" v="8377" actId="1076"/>
          <ac:picMkLst>
            <pc:docMk/>
            <pc:sldMk cId="1507039504" sldId="13320"/>
            <ac:picMk id="143" creationId="{779847B5-8A56-2A4E-D97C-9DD84E2FED59}"/>
          </ac:picMkLst>
        </pc:picChg>
        <pc:picChg chg="mod">
          <ac:chgData name="Quek Tong Boon" userId="af56b60e-e363-4468-88e1-5750f5e35d47" providerId="ADAL" clId="{B7CBDF52-966A-48E1-B26F-5C59A6F7DD92}" dt="2024-01-09T14:37:10.763" v="8364" actId="1076"/>
          <ac:picMkLst>
            <pc:docMk/>
            <pc:sldMk cId="1507039504" sldId="13320"/>
            <ac:picMk id="154" creationId="{2C38EFBC-C0AF-B247-2D4C-FADFF79BD09A}"/>
          </ac:picMkLst>
        </pc:picChg>
        <pc:picChg chg="mod">
          <ac:chgData name="Quek Tong Boon" userId="af56b60e-e363-4468-88e1-5750f5e35d47" providerId="ADAL" clId="{B7CBDF52-966A-48E1-B26F-5C59A6F7DD92}" dt="2024-01-09T14:37:53.741" v="8372" actId="1076"/>
          <ac:picMkLst>
            <pc:docMk/>
            <pc:sldMk cId="1507039504" sldId="13320"/>
            <ac:picMk id="173" creationId="{E124DF43-3986-BB3E-6283-5F43EF8C707F}"/>
          </ac:picMkLst>
        </pc:picChg>
        <pc:picChg chg="mod">
          <ac:chgData name="Quek Tong Boon" userId="af56b60e-e363-4468-88e1-5750f5e35d47" providerId="ADAL" clId="{B7CBDF52-966A-48E1-B26F-5C59A6F7DD92}" dt="2024-01-09T14:38:07.830" v="8375" actId="1076"/>
          <ac:picMkLst>
            <pc:docMk/>
            <pc:sldMk cId="1507039504" sldId="13320"/>
            <ac:picMk id="182" creationId="{687EBD5A-4EC3-B0A3-4E9C-B31AF390650A}"/>
          </ac:picMkLst>
        </pc:picChg>
      </pc:sldChg>
      <pc:sldChg chg="del">
        <pc:chgData name="Quek Tong Boon" userId="af56b60e-e363-4468-88e1-5750f5e35d47" providerId="ADAL" clId="{B7CBDF52-966A-48E1-B26F-5C59A6F7DD92}" dt="2024-01-09T14:22:25.769" v="8237" actId="47"/>
        <pc:sldMkLst>
          <pc:docMk/>
          <pc:sldMk cId="4178596351" sldId="13321"/>
        </pc:sldMkLst>
      </pc:sldChg>
      <pc:sldMasterChg chg="addSp modSp mod addSldLayout delSldLayout modSldLayout">
        <pc:chgData name="Quek Tong Boon" userId="af56b60e-e363-4468-88e1-5750f5e35d47" providerId="ADAL" clId="{B7CBDF52-966A-48E1-B26F-5C59A6F7DD92}" dt="2024-01-09T14:45:39.162" v="8405" actId="1076"/>
        <pc:sldMasterMkLst>
          <pc:docMk/>
          <pc:sldMasterMk cId="4227203714" sldId="2147483648"/>
        </pc:sldMasterMkLst>
        <pc:spChg chg="mod">
          <ac:chgData name="Quek Tong Boon" userId="af56b60e-e363-4468-88e1-5750f5e35d47" providerId="ADAL" clId="{B7CBDF52-966A-48E1-B26F-5C59A6F7DD92}" dt="2024-01-09T14:45:32.492" v="8404" actId="20577"/>
          <ac:spMkLst>
            <pc:docMk/>
            <pc:sldMasterMk cId="4227203714" sldId="2147483648"/>
            <ac:spMk id="2" creationId="{E97B8695-473C-10E9-E744-E3EAA07EC955}"/>
          </ac:spMkLst>
        </pc:spChg>
        <pc:picChg chg="add mod">
          <ac:chgData name="Quek Tong Boon" userId="af56b60e-e363-4468-88e1-5750f5e35d47" providerId="ADAL" clId="{B7CBDF52-966A-48E1-B26F-5C59A6F7DD92}" dt="2024-01-09T14:45:39.162" v="8405" actId="1076"/>
          <ac:picMkLst>
            <pc:docMk/>
            <pc:sldMasterMk cId="4227203714" sldId="2147483648"/>
            <ac:picMk id="5" creationId="{2B528F28-37F1-84B7-0D3A-A22EE5D1A0F4}"/>
          </ac:picMkLst>
        </pc:picChg>
        <pc:cxnChg chg="mod">
          <ac:chgData name="Quek Tong Boon" userId="af56b60e-e363-4468-88e1-5750f5e35d47" providerId="ADAL" clId="{B7CBDF52-966A-48E1-B26F-5C59A6F7DD92}" dt="2023-12-28T08:56:44.610" v="183" actId="1036"/>
          <ac:cxnSpMkLst>
            <pc:docMk/>
            <pc:sldMasterMk cId="4227203714" sldId="2147483648"/>
            <ac:cxnSpMk id="3" creationId="{3ECBC139-390F-29C4-14BB-5AADD62DA077}"/>
          </ac:cxnSpMkLst>
        </pc:cxnChg>
        <pc:sldLayoutChg chg="delSp modSp mod">
          <pc:chgData name="Quek Tong Boon" userId="af56b60e-e363-4468-88e1-5750f5e35d47" providerId="ADAL" clId="{B7CBDF52-966A-48E1-B26F-5C59A6F7DD92}" dt="2023-12-28T08:51:51.237" v="16" actId="478"/>
          <pc:sldLayoutMkLst>
            <pc:docMk/>
            <pc:sldMasterMk cId="4227203714" sldId="2147483648"/>
            <pc:sldLayoutMk cId="4017823356" sldId="2147483649"/>
          </pc:sldLayoutMkLst>
          <pc:spChg chg="del mod">
            <ac:chgData name="Quek Tong Boon" userId="af56b60e-e363-4468-88e1-5750f5e35d47" providerId="ADAL" clId="{B7CBDF52-966A-48E1-B26F-5C59A6F7DD92}" dt="2023-12-28T08:51:51.237" v="16" actId="478"/>
            <ac:spMkLst>
              <pc:docMk/>
              <pc:sldMasterMk cId="4227203714" sldId="2147483648"/>
              <pc:sldLayoutMk cId="4017823356" sldId="2147483649"/>
              <ac:spMk id="4" creationId="{4F4A1231-B4DD-4EA2-A32A-27B193397E58}"/>
            </ac:spMkLst>
          </pc:spChg>
          <pc:spChg chg="del mod">
            <ac:chgData name="Quek Tong Boon" userId="af56b60e-e363-4468-88e1-5750f5e35d47" providerId="ADAL" clId="{B7CBDF52-966A-48E1-B26F-5C59A6F7DD92}" dt="2023-12-28T08:51:45.545" v="14" actId="478"/>
            <ac:spMkLst>
              <pc:docMk/>
              <pc:sldMasterMk cId="4227203714" sldId="2147483648"/>
              <pc:sldLayoutMk cId="4017823356" sldId="2147483649"/>
              <ac:spMk id="5" creationId="{1A3D617C-59B1-4E93-9FEF-9E671F3126EB}"/>
            </ac:spMkLst>
          </pc:spChg>
        </pc:sldLayoutChg>
        <pc:sldLayoutChg chg="delSp modSp mod">
          <pc:chgData name="Quek Tong Boon" userId="af56b60e-e363-4468-88e1-5750f5e35d47" providerId="ADAL" clId="{B7CBDF52-966A-48E1-B26F-5C59A6F7DD92}" dt="2023-12-28T08:50:50.021" v="6" actId="478"/>
          <pc:sldLayoutMkLst>
            <pc:docMk/>
            <pc:sldMasterMk cId="4227203714" sldId="2147483648"/>
            <pc:sldLayoutMk cId="2471026690" sldId="2147483655"/>
          </pc:sldLayoutMkLst>
          <pc:spChg chg="del mod">
            <ac:chgData name="Quek Tong Boon" userId="af56b60e-e363-4468-88e1-5750f5e35d47" providerId="ADAL" clId="{B7CBDF52-966A-48E1-B26F-5C59A6F7DD92}" dt="2023-12-28T08:50:39.810" v="2" actId="478"/>
            <ac:spMkLst>
              <pc:docMk/>
              <pc:sldMasterMk cId="4227203714" sldId="2147483648"/>
              <pc:sldLayoutMk cId="2471026690" sldId="2147483655"/>
              <ac:spMk id="2" creationId="{823C0898-75EF-41F4-A0F7-AD02C0B08C51}"/>
            </ac:spMkLst>
          </pc:spChg>
          <pc:spChg chg="del mod">
            <ac:chgData name="Quek Tong Boon" userId="af56b60e-e363-4468-88e1-5750f5e35d47" providerId="ADAL" clId="{B7CBDF52-966A-48E1-B26F-5C59A6F7DD92}" dt="2023-12-28T08:50:45.126" v="4" actId="478"/>
            <ac:spMkLst>
              <pc:docMk/>
              <pc:sldMasterMk cId="4227203714" sldId="2147483648"/>
              <pc:sldLayoutMk cId="2471026690" sldId="2147483655"/>
              <ac:spMk id="3" creationId="{46D0A61B-AF08-48B1-9697-4548C1230E6C}"/>
            </ac:spMkLst>
          </pc:spChg>
          <pc:spChg chg="del mod">
            <ac:chgData name="Quek Tong Boon" userId="af56b60e-e363-4468-88e1-5750f5e35d47" providerId="ADAL" clId="{B7CBDF52-966A-48E1-B26F-5C59A6F7DD92}" dt="2023-12-28T08:50:50.021" v="6" actId="478"/>
            <ac:spMkLst>
              <pc:docMk/>
              <pc:sldMasterMk cId="4227203714" sldId="2147483648"/>
              <pc:sldLayoutMk cId="2471026690" sldId="2147483655"/>
              <ac:spMk id="4" creationId="{5354BC44-6873-4214-8020-D9B4E2C36920}"/>
            </ac:spMkLst>
          </pc:spChg>
        </pc:sldLayoutChg>
        <pc:sldLayoutChg chg="add del">
          <pc:chgData name="Quek Tong Boon" userId="af56b60e-e363-4468-88e1-5750f5e35d47" providerId="ADAL" clId="{B7CBDF52-966A-48E1-B26F-5C59A6F7DD92}" dt="2024-01-07T14:03:03.213" v="6832" actId="47"/>
          <pc:sldLayoutMkLst>
            <pc:docMk/>
            <pc:sldMasterMk cId="4227203714" sldId="2147483648"/>
            <pc:sldLayoutMk cId="1020714035" sldId="2147483660"/>
          </pc:sldLayoutMkLst>
        </pc:sldLayoutChg>
        <pc:sldLayoutChg chg="add del">
          <pc:chgData name="Quek Tong Boon" userId="af56b60e-e363-4468-88e1-5750f5e35d47" providerId="ADAL" clId="{B7CBDF52-966A-48E1-B26F-5C59A6F7DD92}" dt="2024-01-07T14:03:16.365" v="6833" actId="47"/>
          <pc:sldLayoutMkLst>
            <pc:docMk/>
            <pc:sldMasterMk cId="4227203714" sldId="2147483648"/>
            <pc:sldLayoutMk cId="228826028" sldId="2147483663"/>
          </pc:sldLayoutMkLst>
        </pc:sldLayoutChg>
        <pc:sldLayoutChg chg="add del">
          <pc:chgData name="Quek Tong Boon" userId="af56b60e-e363-4468-88e1-5750f5e35d47" providerId="ADAL" clId="{B7CBDF52-966A-48E1-B26F-5C59A6F7DD92}" dt="2024-01-07T14:03:16.365" v="6833" actId="47"/>
          <pc:sldLayoutMkLst>
            <pc:docMk/>
            <pc:sldMasterMk cId="4227203714" sldId="2147483648"/>
            <pc:sldLayoutMk cId="1075602040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C8E2D-A335-41B4-807C-0EB43DBEBFA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943F3-756F-4957-B610-60C2F178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070B-6423-4CCA-9870-93728A1A3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1B70D-6883-47F7-AB40-0E2FD7BC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D91BC-3ABF-459A-A0D4-F3B0031F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3983-4DF5-4D12-A8E4-DDDEBFAD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3B9A3-1750-49B2-8D8B-28BAB2BD6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DBED2-0389-45A9-B0CD-25EDAD38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D1E1E-3D17-4152-ACB0-0AB2D0A5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04AC-951B-4948-A620-937447D9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4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93429-8031-4664-8032-AE25AE26E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A6C4-CD9C-498E-A8E0-2E7D80ADD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623A1-5482-4103-9D16-AB7A0BDB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EC80F-6EB9-4973-B4CE-ABF76F4D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A1151-43C6-4B10-B41F-4057CC9A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8E9D19-B523-48E8-8EDA-84EFEE6686B0}" type="datetimeFigureOut">
              <a:rPr lang="en-GB" smtClean="0"/>
              <a:pPr/>
              <a:t>10/01/2024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1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665F-6D5E-44A0-8A12-5C0FD616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7443-BF1E-45FF-ABED-E8930A5D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E6F6A-3DA8-4EF1-AF7D-BB40308F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62E3C-8E4B-4E16-836F-BB376932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54DD-D1CC-4395-9905-4E80D3CD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707E-04FF-4B49-AAB0-9E23F4E7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6D62E-DECA-4584-A519-10A6086A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94FFD-1EAC-41E3-87FD-2702CB4F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EF29-D842-40FB-ACC0-FDA1FC65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C7A9-A925-4661-B607-0D434674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2F7-F82F-4C2A-8942-F1C842AE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A209D-C73F-4239-BE44-5413DD1D4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131B-657B-4DA8-AAA6-78067D437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689FD-285C-489B-9AAF-E851EA23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DBDD7-439A-433F-9710-E8459F0B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142E6-22EA-461F-962A-C53B1291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C3F8-47F4-478A-B5D7-205649AA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BA1E-EE75-4576-850A-935AFB0A6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FD1DE-F6EC-420C-8165-5DABDB8DB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42AA1-5451-44A2-BF17-46C749E36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E0423-0EA4-4043-B1A9-08EA1FE52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5ED12-3D03-4EE2-AC8E-B62384B9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62388-DB0B-4043-85C4-457F9358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34BE3F-D09A-45E1-BEFF-B1AE0960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EA25-F4B4-42C9-8A46-CA00C8FC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18471-3DC7-4494-A350-DAB5D62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0C143-013F-430F-AD1C-DDFCBD4F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1CE61-83B2-4E99-B8C5-608D971B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02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5741-836F-4C90-9D5D-9E09371D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C534-AED4-42C4-9AD5-1C005C99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613DB-B035-4342-92C8-2A1B10F4E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F530E-3106-42D0-86CE-F62E68D2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4C60B-0B40-4093-9804-2F9A3312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CE852-C093-48DF-8DBE-08870A71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4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C0C8-BC30-48EF-A19E-BD860CD2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13636-71B6-4AF2-82A5-B6AB49DA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5EFAA-DFF7-4072-8192-63A368CE2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B533C-5CB8-4AFB-9D17-760E6B90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6167E-C1AD-4A46-8883-7E183BD3892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EC944-93D0-4F95-9021-BE6821FF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A917C-E52A-404B-9042-73E94639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1810E-0A80-4387-A2A2-C6F508F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6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7B8695-473C-10E9-E744-E3EAA07EC955}"/>
              </a:ext>
            </a:extLst>
          </p:cNvPr>
          <p:cNvSpPr txBox="1"/>
          <p:nvPr userDrawn="1"/>
        </p:nvSpPr>
        <p:spPr>
          <a:xfrm>
            <a:off x="69574" y="6435644"/>
            <a:ext cx="1212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000" dirty="0"/>
              <a:t>Prof Quek Tong Boon</a:t>
            </a:r>
            <a:r>
              <a:rPr lang="en-US" sz="2000" dirty="0">
                <a:solidFill>
                  <a:srgbClr val="FFFF00"/>
                </a:solidFill>
              </a:rPr>
              <a:t>,  </a:t>
            </a:r>
            <a:r>
              <a:rPr lang="en-SG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MIT - Singapore AI Symposium                * </a:t>
            </a:r>
            <a:r>
              <a:rPr lang="en-SG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 Jan 2024, 1:30 - 5:30, CREATE Theatrette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BC139-390F-29C4-14BB-5AADD62DA077}"/>
              </a:ext>
            </a:extLst>
          </p:cNvPr>
          <p:cNvCxnSpPr>
            <a:cxnSpLocks/>
          </p:cNvCxnSpPr>
          <p:nvPr userDrawn="1"/>
        </p:nvCxnSpPr>
        <p:spPr>
          <a:xfrm>
            <a:off x="0" y="6476744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528F28-37F1-84B7-0D3A-A22EE5D1A0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30787" y="6517845"/>
            <a:ext cx="845366" cy="29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03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21" Type="http://schemas.openxmlformats.org/officeDocument/2006/relationships/image" Target="../media/image170.png"/><Relationship Id="rId42" Type="http://schemas.openxmlformats.org/officeDocument/2006/relationships/image" Target="../media/image189.png"/><Relationship Id="rId47" Type="http://schemas.openxmlformats.org/officeDocument/2006/relationships/image" Target="../media/image193.png"/><Relationship Id="rId63" Type="http://schemas.openxmlformats.org/officeDocument/2006/relationships/image" Target="../media/image204.png"/><Relationship Id="rId68" Type="http://schemas.openxmlformats.org/officeDocument/2006/relationships/image" Target="../media/image209.png"/><Relationship Id="rId84" Type="http://schemas.openxmlformats.org/officeDocument/2006/relationships/image" Target="../media/image222.jpg"/><Relationship Id="rId89" Type="http://schemas.openxmlformats.org/officeDocument/2006/relationships/image" Target="../media/image28.png"/><Relationship Id="rId16" Type="http://schemas.openxmlformats.org/officeDocument/2006/relationships/image" Target="../media/image165.png"/><Relationship Id="rId11" Type="http://schemas.openxmlformats.org/officeDocument/2006/relationships/image" Target="../media/image160.jpeg"/><Relationship Id="rId32" Type="http://schemas.openxmlformats.org/officeDocument/2006/relationships/image" Target="../media/image179.png"/><Relationship Id="rId37" Type="http://schemas.openxmlformats.org/officeDocument/2006/relationships/image" Target="../media/image184.jpg"/><Relationship Id="rId53" Type="http://schemas.openxmlformats.org/officeDocument/2006/relationships/image" Target="../media/image60.jpg"/><Relationship Id="rId58" Type="http://schemas.openxmlformats.org/officeDocument/2006/relationships/image" Target="../media/image202.jpg"/><Relationship Id="rId74" Type="http://schemas.openxmlformats.org/officeDocument/2006/relationships/image" Target="../media/image213.png"/><Relationship Id="rId79" Type="http://schemas.openxmlformats.org/officeDocument/2006/relationships/image" Target="../media/image218.png"/><Relationship Id="rId5" Type="http://schemas.openxmlformats.org/officeDocument/2006/relationships/image" Target="../media/image154.png"/><Relationship Id="rId90" Type="http://schemas.openxmlformats.org/officeDocument/2006/relationships/image" Target="../media/image226.png"/><Relationship Id="rId14" Type="http://schemas.openxmlformats.org/officeDocument/2006/relationships/image" Target="../media/image163.jpeg"/><Relationship Id="rId22" Type="http://schemas.openxmlformats.org/officeDocument/2006/relationships/image" Target="../media/image171.jpeg"/><Relationship Id="rId27" Type="http://schemas.openxmlformats.org/officeDocument/2006/relationships/image" Target="../media/image48.png"/><Relationship Id="rId30" Type="http://schemas.openxmlformats.org/officeDocument/2006/relationships/image" Target="../media/image177.png"/><Relationship Id="rId35" Type="http://schemas.openxmlformats.org/officeDocument/2006/relationships/image" Target="../media/image182.png"/><Relationship Id="rId43" Type="http://schemas.openxmlformats.org/officeDocument/2006/relationships/image" Target="../media/image190.png"/><Relationship Id="rId48" Type="http://schemas.openxmlformats.org/officeDocument/2006/relationships/image" Target="../media/image119.png"/><Relationship Id="rId56" Type="http://schemas.openxmlformats.org/officeDocument/2006/relationships/image" Target="../media/image200.png"/><Relationship Id="rId64" Type="http://schemas.openxmlformats.org/officeDocument/2006/relationships/image" Target="../media/image205.png"/><Relationship Id="rId69" Type="http://schemas.openxmlformats.org/officeDocument/2006/relationships/image" Target="../media/image210.png"/><Relationship Id="rId77" Type="http://schemas.openxmlformats.org/officeDocument/2006/relationships/image" Target="../media/image216.jpg"/><Relationship Id="rId8" Type="http://schemas.openxmlformats.org/officeDocument/2006/relationships/image" Target="../media/image157.png"/><Relationship Id="rId51" Type="http://schemas.openxmlformats.org/officeDocument/2006/relationships/image" Target="../media/image196.png"/><Relationship Id="rId72" Type="http://schemas.openxmlformats.org/officeDocument/2006/relationships/image" Target="../media/image130.png"/><Relationship Id="rId80" Type="http://schemas.openxmlformats.org/officeDocument/2006/relationships/image" Target="../media/image219.png"/><Relationship Id="rId85" Type="http://schemas.openxmlformats.org/officeDocument/2006/relationships/image" Target="../media/image223.png"/><Relationship Id="rId3" Type="http://schemas.openxmlformats.org/officeDocument/2006/relationships/image" Target="../media/image152.png"/><Relationship Id="rId12" Type="http://schemas.openxmlformats.org/officeDocument/2006/relationships/image" Target="../media/image161.jpeg"/><Relationship Id="rId17" Type="http://schemas.openxmlformats.org/officeDocument/2006/relationships/image" Target="../media/image166.jpeg"/><Relationship Id="rId25" Type="http://schemas.openxmlformats.org/officeDocument/2006/relationships/image" Target="../media/image174.jpg"/><Relationship Id="rId33" Type="http://schemas.openxmlformats.org/officeDocument/2006/relationships/image" Target="../media/image180.png"/><Relationship Id="rId38" Type="http://schemas.openxmlformats.org/officeDocument/2006/relationships/image" Target="../media/image185.jpg"/><Relationship Id="rId46" Type="http://schemas.openxmlformats.org/officeDocument/2006/relationships/image" Target="../media/image192.png"/><Relationship Id="rId59" Type="http://schemas.openxmlformats.org/officeDocument/2006/relationships/image" Target="../media/image203.png"/><Relationship Id="rId67" Type="http://schemas.openxmlformats.org/officeDocument/2006/relationships/image" Target="../media/image208.png"/><Relationship Id="rId20" Type="http://schemas.openxmlformats.org/officeDocument/2006/relationships/image" Target="../media/image169.jpeg"/><Relationship Id="rId41" Type="http://schemas.openxmlformats.org/officeDocument/2006/relationships/image" Target="../media/image188.png"/><Relationship Id="rId54" Type="http://schemas.openxmlformats.org/officeDocument/2006/relationships/image" Target="../media/image198.png"/><Relationship Id="rId62" Type="http://schemas.openxmlformats.org/officeDocument/2006/relationships/image" Target="../media/image92.png"/><Relationship Id="rId70" Type="http://schemas.openxmlformats.org/officeDocument/2006/relationships/image" Target="../media/image211.png"/><Relationship Id="rId75" Type="http://schemas.openxmlformats.org/officeDocument/2006/relationships/image" Target="../media/image214.png"/><Relationship Id="rId83" Type="http://schemas.openxmlformats.org/officeDocument/2006/relationships/image" Target="../media/image221.jpg"/><Relationship Id="rId88" Type="http://schemas.openxmlformats.org/officeDocument/2006/relationships/image" Target="../media/image225.jpg"/><Relationship Id="rId91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28" Type="http://schemas.openxmlformats.org/officeDocument/2006/relationships/image" Target="../media/image175.jpg"/><Relationship Id="rId36" Type="http://schemas.openxmlformats.org/officeDocument/2006/relationships/image" Target="../media/image183.png"/><Relationship Id="rId49" Type="http://schemas.openxmlformats.org/officeDocument/2006/relationships/image" Target="../media/image194.png"/><Relationship Id="rId57" Type="http://schemas.openxmlformats.org/officeDocument/2006/relationships/image" Target="../media/image201.png"/><Relationship Id="rId10" Type="http://schemas.openxmlformats.org/officeDocument/2006/relationships/image" Target="../media/image159.jpeg"/><Relationship Id="rId31" Type="http://schemas.openxmlformats.org/officeDocument/2006/relationships/image" Target="../media/image178.jpg"/><Relationship Id="rId44" Type="http://schemas.openxmlformats.org/officeDocument/2006/relationships/image" Target="../media/image41.png"/><Relationship Id="rId52" Type="http://schemas.openxmlformats.org/officeDocument/2006/relationships/image" Target="../media/image197.png"/><Relationship Id="rId60" Type="http://schemas.openxmlformats.org/officeDocument/2006/relationships/image" Target="../media/image86.png"/><Relationship Id="rId65" Type="http://schemas.openxmlformats.org/officeDocument/2006/relationships/image" Target="../media/image206.png"/><Relationship Id="rId73" Type="http://schemas.openxmlformats.org/officeDocument/2006/relationships/image" Target="../media/image122.png"/><Relationship Id="rId78" Type="http://schemas.openxmlformats.org/officeDocument/2006/relationships/image" Target="../media/image217.png"/><Relationship Id="rId81" Type="http://schemas.openxmlformats.org/officeDocument/2006/relationships/image" Target="../media/image108.png"/><Relationship Id="rId86" Type="http://schemas.openxmlformats.org/officeDocument/2006/relationships/image" Target="../media/image224.jfif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3" Type="http://schemas.openxmlformats.org/officeDocument/2006/relationships/image" Target="../media/image162.jpeg"/><Relationship Id="rId18" Type="http://schemas.openxmlformats.org/officeDocument/2006/relationships/image" Target="../media/image167.jpeg"/><Relationship Id="rId39" Type="http://schemas.openxmlformats.org/officeDocument/2006/relationships/image" Target="../media/image186.png"/><Relationship Id="rId34" Type="http://schemas.openxmlformats.org/officeDocument/2006/relationships/image" Target="../media/image181.png"/><Relationship Id="rId50" Type="http://schemas.openxmlformats.org/officeDocument/2006/relationships/image" Target="../media/image195.png"/><Relationship Id="rId55" Type="http://schemas.openxmlformats.org/officeDocument/2006/relationships/image" Target="../media/image199.jpg"/><Relationship Id="rId76" Type="http://schemas.openxmlformats.org/officeDocument/2006/relationships/image" Target="../media/image215.jpg"/><Relationship Id="rId7" Type="http://schemas.openxmlformats.org/officeDocument/2006/relationships/image" Target="../media/image156.png"/><Relationship Id="rId71" Type="http://schemas.openxmlformats.org/officeDocument/2006/relationships/image" Target="../media/image212.jpg"/><Relationship Id="rId2" Type="http://schemas.openxmlformats.org/officeDocument/2006/relationships/image" Target="../media/image151.png"/><Relationship Id="rId29" Type="http://schemas.openxmlformats.org/officeDocument/2006/relationships/image" Target="../media/image176.jpg"/><Relationship Id="rId24" Type="http://schemas.openxmlformats.org/officeDocument/2006/relationships/image" Target="../media/image173.jpg"/><Relationship Id="rId40" Type="http://schemas.openxmlformats.org/officeDocument/2006/relationships/image" Target="../media/image187.png"/><Relationship Id="rId45" Type="http://schemas.openxmlformats.org/officeDocument/2006/relationships/image" Target="../media/image191.png"/><Relationship Id="rId66" Type="http://schemas.openxmlformats.org/officeDocument/2006/relationships/image" Target="../media/image207.png"/><Relationship Id="rId87" Type="http://schemas.openxmlformats.org/officeDocument/2006/relationships/image" Target="../media/image123.png"/><Relationship Id="rId61" Type="http://schemas.openxmlformats.org/officeDocument/2006/relationships/image" Target="../media/image103.jfif"/><Relationship Id="rId82" Type="http://schemas.openxmlformats.org/officeDocument/2006/relationships/image" Target="../media/image220.png"/><Relationship Id="rId19" Type="http://schemas.openxmlformats.org/officeDocument/2006/relationships/image" Target="../media/image1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.jpg"/><Relationship Id="rId21" Type="http://schemas.openxmlformats.org/officeDocument/2006/relationships/image" Target="../media/image39.png"/><Relationship Id="rId42" Type="http://schemas.openxmlformats.org/officeDocument/2006/relationships/image" Target="../media/image60.jpg"/><Relationship Id="rId47" Type="http://schemas.openxmlformats.org/officeDocument/2006/relationships/image" Target="../media/image65.jpeg"/><Relationship Id="rId63" Type="http://schemas.openxmlformats.org/officeDocument/2006/relationships/image" Target="../media/image81.png"/><Relationship Id="rId68" Type="http://schemas.openxmlformats.org/officeDocument/2006/relationships/image" Target="../media/image86.png"/><Relationship Id="rId84" Type="http://schemas.openxmlformats.org/officeDocument/2006/relationships/image" Target="../media/image102.png"/><Relationship Id="rId89" Type="http://schemas.openxmlformats.org/officeDocument/2006/relationships/image" Target="../media/image107.png"/><Relationship Id="rId112" Type="http://schemas.openxmlformats.org/officeDocument/2006/relationships/image" Target="../media/image130.png"/><Relationship Id="rId16" Type="http://schemas.openxmlformats.org/officeDocument/2006/relationships/image" Target="../media/image34.png"/><Relationship Id="rId107" Type="http://schemas.openxmlformats.org/officeDocument/2006/relationships/image" Target="../media/image125.jpeg"/><Relationship Id="rId11" Type="http://schemas.openxmlformats.org/officeDocument/2006/relationships/image" Target="../media/image29.png"/><Relationship Id="rId32" Type="http://schemas.openxmlformats.org/officeDocument/2006/relationships/image" Target="../media/image50.jpeg"/><Relationship Id="rId37" Type="http://schemas.openxmlformats.org/officeDocument/2006/relationships/image" Target="../media/image55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74" Type="http://schemas.openxmlformats.org/officeDocument/2006/relationships/image" Target="../media/image92.png"/><Relationship Id="rId79" Type="http://schemas.openxmlformats.org/officeDocument/2006/relationships/image" Target="../media/image97.png"/><Relationship Id="rId102" Type="http://schemas.openxmlformats.org/officeDocument/2006/relationships/image" Target="../media/image120.png"/><Relationship Id="rId123" Type="http://schemas.openxmlformats.org/officeDocument/2006/relationships/image" Target="../media/image141.png"/><Relationship Id="rId128" Type="http://schemas.openxmlformats.org/officeDocument/2006/relationships/image" Target="../media/image146.png"/><Relationship Id="rId5" Type="http://schemas.openxmlformats.org/officeDocument/2006/relationships/image" Target="../media/image23.jpg"/><Relationship Id="rId90" Type="http://schemas.openxmlformats.org/officeDocument/2006/relationships/image" Target="../media/image108.png"/><Relationship Id="rId95" Type="http://schemas.openxmlformats.org/officeDocument/2006/relationships/image" Target="../media/image113.jfif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64" Type="http://schemas.openxmlformats.org/officeDocument/2006/relationships/image" Target="../media/image82.png"/><Relationship Id="rId69" Type="http://schemas.openxmlformats.org/officeDocument/2006/relationships/image" Target="../media/image87.png"/><Relationship Id="rId113" Type="http://schemas.openxmlformats.org/officeDocument/2006/relationships/image" Target="../media/image131.png"/><Relationship Id="rId118" Type="http://schemas.openxmlformats.org/officeDocument/2006/relationships/image" Target="../media/image136.png"/><Relationship Id="rId80" Type="http://schemas.openxmlformats.org/officeDocument/2006/relationships/image" Target="../media/image98.jpeg"/><Relationship Id="rId85" Type="http://schemas.openxmlformats.org/officeDocument/2006/relationships/image" Target="../media/image103.jfif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33" Type="http://schemas.openxmlformats.org/officeDocument/2006/relationships/image" Target="../media/image51.jpeg"/><Relationship Id="rId38" Type="http://schemas.openxmlformats.org/officeDocument/2006/relationships/image" Target="../media/image56.png"/><Relationship Id="rId59" Type="http://schemas.openxmlformats.org/officeDocument/2006/relationships/image" Target="../media/image77.png"/><Relationship Id="rId103" Type="http://schemas.openxmlformats.org/officeDocument/2006/relationships/image" Target="../media/image121.png"/><Relationship Id="rId108" Type="http://schemas.openxmlformats.org/officeDocument/2006/relationships/image" Target="../media/image126.jpeg"/><Relationship Id="rId124" Type="http://schemas.openxmlformats.org/officeDocument/2006/relationships/image" Target="../media/image142.png"/><Relationship Id="rId129" Type="http://schemas.openxmlformats.org/officeDocument/2006/relationships/image" Target="../media/image147.jpeg"/><Relationship Id="rId54" Type="http://schemas.openxmlformats.org/officeDocument/2006/relationships/image" Target="../media/image72.png"/><Relationship Id="rId70" Type="http://schemas.openxmlformats.org/officeDocument/2006/relationships/image" Target="../media/image88.jfif"/><Relationship Id="rId75" Type="http://schemas.openxmlformats.org/officeDocument/2006/relationships/image" Target="../media/image93.jpeg"/><Relationship Id="rId91" Type="http://schemas.openxmlformats.org/officeDocument/2006/relationships/image" Target="../media/image109.png"/><Relationship Id="rId9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23" Type="http://schemas.openxmlformats.org/officeDocument/2006/relationships/image" Target="../media/image41.png"/><Relationship Id="rId28" Type="http://schemas.openxmlformats.org/officeDocument/2006/relationships/image" Target="../media/image46.jpeg"/><Relationship Id="rId49" Type="http://schemas.openxmlformats.org/officeDocument/2006/relationships/image" Target="../media/image67.jpeg"/><Relationship Id="rId114" Type="http://schemas.openxmlformats.org/officeDocument/2006/relationships/image" Target="../media/image132.png"/><Relationship Id="rId119" Type="http://schemas.openxmlformats.org/officeDocument/2006/relationships/image" Target="../media/image137.png"/><Relationship Id="rId44" Type="http://schemas.openxmlformats.org/officeDocument/2006/relationships/image" Target="../media/image62.png"/><Relationship Id="rId60" Type="http://schemas.openxmlformats.org/officeDocument/2006/relationships/image" Target="../media/image78.png"/><Relationship Id="rId65" Type="http://schemas.openxmlformats.org/officeDocument/2006/relationships/image" Target="../media/image83.png"/><Relationship Id="rId81" Type="http://schemas.openxmlformats.org/officeDocument/2006/relationships/image" Target="../media/image99.png"/><Relationship Id="rId86" Type="http://schemas.openxmlformats.org/officeDocument/2006/relationships/image" Target="../media/image104.png"/><Relationship Id="rId130" Type="http://schemas.openxmlformats.org/officeDocument/2006/relationships/image" Target="../media/image148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9" Type="http://schemas.openxmlformats.org/officeDocument/2006/relationships/image" Target="../media/image57.png"/><Relationship Id="rId109" Type="http://schemas.openxmlformats.org/officeDocument/2006/relationships/image" Target="../media/image127.png"/><Relationship Id="rId34" Type="http://schemas.openxmlformats.org/officeDocument/2006/relationships/image" Target="../media/image52.png"/><Relationship Id="rId50" Type="http://schemas.openxmlformats.org/officeDocument/2006/relationships/image" Target="../media/image68.png"/><Relationship Id="rId55" Type="http://schemas.openxmlformats.org/officeDocument/2006/relationships/image" Target="../media/image73.png"/><Relationship Id="rId76" Type="http://schemas.openxmlformats.org/officeDocument/2006/relationships/image" Target="../media/image94.jpeg"/><Relationship Id="rId97" Type="http://schemas.openxmlformats.org/officeDocument/2006/relationships/image" Target="../media/image115.jfif"/><Relationship Id="rId104" Type="http://schemas.openxmlformats.org/officeDocument/2006/relationships/image" Target="../media/image122.png"/><Relationship Id="rId120" Type="http://schemas.openxmlformats.org/officeDocument/2006/relationships/image" Target="../media/image138.jpeg"/><Relationship Id="rId125" Type="http://schemas.openxmlformats.org/officeDocument/2006/relationships/image" Target="../media/image143.jfif"/><Relationship Id="rId7" Type="http://schemas.openxmlformats.org/officeDocument/2006/relationships/image" Target="../media/image25.png"/><Relationship Id="rId71" Type="http://schemas.openxmlformats.org/officeDocument/2006/relationships/image" Target="../media/image89.png"/><Relationship Id="rId92" Type="http://schemas.openxmlformats.org/officeDocument/2006/relationships/image" Target="../media/image110.png"/><Relationship Id="rId2" Type="http://schemas.openxmlformats.org/officeDocument/2006/relationships/image" Target="../media/image20.png"/><Relationship Id="rId29" Type="http://schemas.openxmlformats.org/officeDocument/2006/relationships/image" Target="../media/image47.png"/><Relationship Id="rId24" Type="http://schemas.openxmlformats.org/officeDocument/2006/relationships/image" Target="../media/image42.png"/><Relationship Id="rId40" Type="http://schemas.openxmlformats.org/officeDocument/2006/relationships/image" Target="../media/image58.png"/><Relationship Id="rId45" Type="http://schemas.openxmlformats.org/officeDocument/2006/relationships/image" Target="../media/image63.jpeg"/><Relationship Id="rId66" Type="http://schemas.openxmlformats.org/officeDocument/2006/relationships/image" Target="../media/image84.jpeg"/><Relationship Id="rId87" Type="http://schemas.openxmlformats.org/officeDocument/2006/relationships/image" Target="../media/image105.png"/><Relationship Id="rId110" Type="http://schemas.openxmlformats.org/officeDocument/2006/relationships/image" Target="../media/image128.png"/><Relationship Id="rId115" Type="http://schemas.openxmlformats.org/officeDocument/2006/relationships/image" Target="../media/image133.jpeg"/><Relationship Id="rId131" Type="http://schemas.openxmlformats.org/officeDocument/2006/relationships/image" Target="../media/image149.jpeg"/><Relationship Id="rId61" Type="http://schemas.openxmlformats.org/officeDocument/2006/relationships/image" Target="../media/image79.png"/><Relationship Id="rId82" Type="http://schemas.openxmlformats.org/officeDocument/2006/relationships/image" Target="../media/image100.jpeg"/><Relationship Id="rId19" Type="http://schemas.openxmlformats.org/officeDocument/2006/relationships/image" Target="../media/image37.png"/><Relationship Id="rId14" Type="http://schemas.openxmlformats.org/officeDocument/2006/relationships/image" Target="../media/image32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56" Type="http://schemas.openxmlformats.org/officeDocument/2006/relationships/image" Target="../media/image74.png"/><Relationship Id="rId77" Type="http://schemas.openxmlformats.org/officeDocument/2006/relationships/image" Target="../media/image95.png"/><Relationship Id="rId100" Type="http://schemas.openxmlformats.org/officeDocument/2006/relationships/image" Target="../media/image118.png"/><Relationship Id="rId105" Type="http://schemas.openxmlformats.org/officeDocument/2006/relationships/image" Target="../media/image123.png"/><Relationship Id="rId126" Type="http://schemas.openxmlformats.org/officeDocument/2006/relationships/image" Target="../media/image144.jpeg"/><Relationship Id="rId8" Type="http://schemas.openxmlformats.org/officeDocument/2006/relationships/image" Target="../media/image26.png"/><Relationship Id="rId51" Type="http://schemas.openxmlformats.org/officeDocument/2006/relationships/image" Target="../media/image69.jpeg"/><Relationship Id="rId72" Type="http://schemas.openxmlformats.org/officeDocument/2006/relationships/image" Target="../media/image90.png"/><Relationship Id="rId93" Type="http://schemas.openxmlformats.org/officeDocument/2006/relationships/image" Target="../media/image111.png"/><Relationship Id="rId98" Type="http://schemas.openxmlformats.org/officeDocument/2006/relationships/image" Target="../media/image116.png"/><Relationship Id="rId121" Type="http://schemas.openxmlformats.org/officeDocument/2006/relationships/image" Target="../media/image139.jpg"/><Relationship Id="rId3" Type="http://schemas.openxmlformats.org/officeDocument/2006/relationships/image" Target="../media/image21.png"/><Relationship Id="rId25" Type="http://schemas.openxmlformats.org/officeDocument/2006/relationships/image" Target="../media/image43.png"/><Relationship Id="rId46" Type="http://schemas.openxmlformats.org/officeDocument/2006/relationships/image" Target="../media/image64.png"/><Relationship Id="rId67" Type="http://schemas.openxmlformats.org/officeDocument/2006/relationships/image" Target="../media/image85.jpeg"/><Relationship Id="rId116" Type="http://schemas.openxmlformats.org/officeDocument/2006/relationships/image" Target="../media/image13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62" Type="http://schemas.openxmlformats.org/officeDocument/2006/relationships/image" Target="../media/image80.png"/><Relationship Id="rId83" Type="http://schemas.openxmlformats.org/officeDocument/2006/relationships/image" Target="../media/image101.png"/><Relationship Id="rId88" Type="http://schemas.openxmlformats.org/officeDocument/2006/relationships/image" Target="../media/image106.png"/><Relationship Id="rId111" Type="http://schemas.openxmlformats.org/officeDocument/2006/relationships/image" Target="../media/image129.svg"/><Relationship Id="rId132" Type="http://schemas.openxmlformats.org/officeDocument/2006/relationships/image" Target="../media/image150.png"/><Relationship Id="rId15" Type="http://schemas.openxmlformats.org/officeDocument/2006/relationships/image" Target="../media/image33.png"/><Relationship Id="rId36" Type="http://schemas.openxmlformats.org/officeDocument/2006/relationships/image" Target="../media/image54.png"/><Relationship Id="rId57" Type="http://schemas.openxmlformats.org/officeDocument/2006/relationships/image" Target="../media/image75.png"/><Relationship Id="rId106" Type="http://schemas.openxmlformats.org/officeDocument/2006/relationships/image" Target="../media/image124.png"/><Relationship Id="rId127" Type="http://schemas.openxmlformats.org/officeDocument/2006/relationships/image" Target="../media/image145.png"/><Relationship Id="rId10" Type="http://schemas.openxmlformats.org/officeDocument/2006/relationships/image" Target="../media/image28.png"/><Relationship Id="rId31" Type="http://schemas.openxmlformats.org/officeDocument/2006/relationships/image" Target="../media/image49.jpeg"/><Relationship Id="rId52" Type="http://schemas.openxmlformats.org/officeDocument/2006/relationships/image" Target="../media/image70.png"/><Relationship Id="rId73" Type="http://schemas.openxmlformats.org/officeDocument/2006/relationships/image" Target="../media/image91.png"/><Relationship Id="rId78" Type="http://schemas.openxmlformats.org/officeDocument/2006/relationships/image" Target="../media/image96.jfif"/><Relationship Id="rId94" Type="http://schemas.openxmlformats.org/officeDocument/2006/relationships/image" Target="../media/image112.png"/><Relationship Id="rId99" Type="http://schemas.openxmlformats.org/officeDocument/2006/relationships/image" Target="../media/image117.png"/><Relationship Id="rId101" Type="http://schemas.openxmlformats.org/officeDocument/2006/relationships/image" Target="../media/image119.png"/><Relationship Id="rId122" Type="http://schemas.openxmlformats.org/officeDocument/2006/relationships/image" Target="../media/image14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26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B39626-E77D-3B01-7F79-EE53237FD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0" y="0"/>
            <a:ext cx="12192000" cy="5954460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66412" y="3802167"/>
            <a:ext cx="8404038" cy="830997"/>
          </a:xfrm>
          <a:prstGeom prst="rect">
            <a:avLst/>
          </a:prstGeom>
          <a:solidFill>
            <a:schemeClr val="bg2">
              <a:lumMod val="25000"/>
              <a:alpha val="4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SG" sz="4800" b="1" i="1" dirty="0">
                <a:solidFill>
                  <a:srgbClr val="FFFF00"/>
                </a:solidFill>
              </a:rPr>
              <a:t>Shaping the Robotics Wave</a:t>
            </a:r>
            <a:endParaRPr lang="en-GB" sz="4800" b="1" i="1" dirty="0">
              <a:solidFill>
                <a:srgbClr val="FFFF00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8211AE9-3894-368A-757A-8B8AA02C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46" y="4839684"/>
            <a:ext cx="9953404" cy="830997"/>
          </a:xfrm>
          <a:prstGeom prst="rect">
            <a:avLst/>
          </a:prstGeom>
          <a:solidFill>
            <a:schemeClr val="bg2">
              <a:lumMod val="25000"/>
              <a:alpha val="4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SG" sz="4800" b="1" i="1" dirty="0">
                <a:solidFill>
                  <a:srgbClr val="FFC000"/>
                </a:solidFill>
              </a:rPr>
              <a:t>Shaping the Robotics Ecosystem</a:t>
            </a:r>
            <a:endParaRPr lang="en-GB" sz="4800" b="1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5860" y="1704495"/>
            <a:ext cx="36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SG" sz="6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3686" y="1704495"/>
            <a:ext cx="36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   </a:t>
            </a:r>
            <a:endParaRPr lang="en-SG" sz="6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6814" y="1704495"/>
            <a:ext cx="36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SG" sz="6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B9270CA-5D0D-EE67-11FF-EA9778E05C08}"/>
              </a:ext>
            </a:extLst>
          </p:cNvPr>
          <p:cNvGrpSpPr/>
          <p:nvPr/>
        </p:nvGrpSpPr>
        <p:grpSpPr>
          <a:xfrm>
            <a:off x="2628475" y="2694120"/>
            <a:ext cx="1733712" cy="1558930"/>
            <a:chOff x="2628475" y="2694120"/>
            <a:chExt cx="1733712" cy="15589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27BBA9-9863-550E-448F-2DB2B9354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8475" y="2694120"/>
              <a:ext cx="1733712" cy="10274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80B3B754-2DD8-D918-AD65-A8D63E6B07C1}"/>
                </a:ext>
              </a:extLst>
            </p:cNvPr>
            <p:cNvCxnSpPr>
              <a:cxnSpLocks/>
            </p:cNvCxnSpPr>
            <p:nvPr/>
          </p:nvCxnSpPr>
          <p:spPr>
            <a:xfrm>
              <a:off x="2652127" y="2796861"/>
              <a:ext cx="1455827" cy="14373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23B7D9A-8729-57CA-E68F-AC771E1D1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7954" y="2695831"/>
              <a:ext cx="235395" cy="155721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6F44006-1AE9-26AB-545C-0BB1F1ED82F2}"/>
                </a:ext>
              </a:extLst>
            </p:cNvPr>
            <p:cNvCxnSpPr>
              <a:cxnSpLocks/>
            </p:cNvCxnSpPr>
            <p:nvPr/>
          </p:nvCxnSpPr>
          <p:spPr>
            <a:xfrm>
              <a:off x="2652127" y="2796861"/>
              <a:ext cx="345949" cy="13242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D13BA15-F233-8A87-D19E-A1E6CFAC2F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68537" y="4121074"/>
              <a:ext cx="1139417" cy="1131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EF7090-7026-FC0C-052A-FFF99B22FCE7}"/>
                </a:ext>
              </a:extLst>
            </p:cNvPr>
            <p:cNvCxnSpPr>
              <a:cxnSpLocks/>
              <a:stCxn id="24" idx="3"/>
              <a:endCxn id="25" idx="7"/>
            </p:cNvCxnSpPr>
            <p:nvPr/>
          </p:nvCxnSpPr>
          <p:spPr>
            <a:xfrm flipH="1">
              <a:off x="3037429" y="2720189"/>
              <a:ext cx="1246599" cy="1366309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DE3229-50F5-204B-8976-85D51AABE68B}"/>
              </a:ext>
            </a:extLst>
          </p:cNvPr>
          <p:cNvSpPr txBox="1"/>
          <p:nvPr/>
        </p:nvSpPr>
        <p:spPr>
          <a:xfrm>
            <a:off x="51565" y="2397927"/>
            <a:ext cx="349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Government Stakeholders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A4017-3783-6C47-9968-E948F85BDDDD}"/>
              </a:ext>
            </a:extLst>
          </p:cNvPr>
          <p:cNvSpPr txBox="1"/>
          <p:nvPr/>
        </p:nvSpPr>
        <p:spPr>
          <a:xfrm>
            <a:off x="5981138" y="83869"/>
            <a:ext cx="334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Demand Side </a:t>
            </a:r>
            <a:r>
              <a:rPr kumimoji="0" lang="en-SG" sz="2000" b="1" i="0" u="none" strike="noStrike" kern="1200" cap="none" spc="0" normalizeH="0" baseline="0" noProof="0" dirty="0">
                <a:ln/>
                <a:solidFill>
                  <a:srgbClr val="66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(FM Sector)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0585BB-440B-4D2D-8845-B155F3494F76}"/>
              </a:ext>
            </a:extLst>
          </p:cNvPr>
          <p:cNvSpPr txBox="1"/>
          <p:nvPr/>
        </p:nvSpPr>
        <p:spPr>
          <a:xfrm>
            <a:off x="4948445" y="3419195"/>
            <a:ext cx="66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1" i="1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Supply Side </a:t>
            </a:r>
            <a:r>
              <a:rPr kumimoji="0" lang="en-SG" sz="2000" b="1" i="1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(R&amp;A Solution &amp; Technology Providers)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FA5591-5038-4B9A-FF44-7A9037B4B77A}"/>
              </a:ext>
            </a:extLst>
          </p:cNvPr>
          <p:cNvSpPr txBox="1"/>
          <p:nvPr/>
        </p:nvSpPr>
        <p:spPr>
          <a:xfrm>
            <a:off x="162889" y="4162733"/>
            <a:ext cx="341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R&amp;D Performers </a:t>
            </a:r>
            <a:r>
              <a:rPr kumimoji="0" lang="en-SG" sz="2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IHLs/RIs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75CC99-2CEB-6106-86E1-C41237173B92}"/>
              </a:ext>
            </a:extLst>
          </p:cNvPr>
          <p:cNvSpPr/>
          <p:nvPr/>
        </p:nvSpPr>
        <p:spPr>
          <a:xfrm>
            <a:off x="2584450" y="2714238"/>
            <a:ext cx="121526" cy="134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2B8ACF-F94B-1A5A-A100-FB15D75DD8D0}"/>
              </a:ext>
            </a:extLst>
          </p:cNvPr>
          <p:cNvSpPr/>
          <p:nvPr/>
        </p:nvSpPr>
        <p:spPr>
          <a:xfrm>
            <a:off x="2933700" y="4066788"/>
            <a:ext cx="121526" cy="134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45049E-D5DF-BFF6-2560-C0C31A04AF1F}"/>
              </a:ext>
            </a:extLst>
          </p:cNvPr>
          <p:cNvSpPr/>
          <p:nvPr/>
        </p:nvSpPr>
        <p:spPr>
          <a:xfrm>
            <a:off x="4048610" y="4172700"/>
            <a:ext cx="121526" cy="134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C092C3-B372-951D-AB4E-859DDFBFB0F2}"/>
              </a:ext>
            </a:extLst>
          </p:cNvPr>
          <p:cNvSpPr/>
          <p:nvPr/>
        </p:nvSpPr>
        <p:spPr>
          <a:xfrm>
            <a:off x="4266231" y="2605314"/>
            <a:ext cx="121526" cy="134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63F65A-8EFB-F441-01C9-7B22C7019105}"/>
              </a:ext>
            </a:extLst>
          </p:cNvPr>
          <p:cNvSpPr/>
          <p:nvPr/>
        </p:nvSpPr>
        <p:spPr>
          <a:xfrm>
            <a:off x="86135" y="873303"/>
            <a:ext cx="4255504" cy="160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DD16E9-5BED-161A-3908-BF73F774B587}"/>
              </a:ext>
            </a:extLst>
          </p:cNvPr>
          <p:cNvSpPr/>
          <p:nvPr/>
        </p:nvSpPr>
        <p:spPr>
          <a:xfrm>
            <a:off x="185197" y="952842"/>
            <a:ext cx="4069180" cy="1417320"/>
          </a:xfrm>
          <a:custGeom>
            <a:avLst/>
            <a:gdLst>
              <a:gd name="connsiteX0" fmla="*/ 0 w 4069180"/>
              <a:gd name="connsiteY0" fmla="*/ 0 h 1417320"/>
              <a:gd name="connsiteX1" fmla="*/ 4069180 w 4069180"/>
              <a:gd name="connsiteY1" fmla="*/ 0 h 1417320"/>
              <a:gd name="connsiteX2" fmla="*/ 4069180 w 4069180"/>
              <a:gd name="connsiteY2" fmla="*/ 1417320 h 1417320"/>
              <a:gd name="connsiteX3" fmla="*/ 0 w 4069180"/>
              <a:gd name="connsiteY3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9180" h="1417320">
                <a:moveTo>
                  <a:pt x="0" y="0"/>
                </a:moveTo>
                <a:lnTo>
                  <a:pt x="4069180" y="0"/>
                </a:lnTo>
                <a:lnTo>
                  <a:pt x="4069180" y="1417320"/>
                </a:lnTo>
                <a:lnTo>
                  <a:pt x="0" y="141732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4B21679-456C-9022-8E5E-1C2EB318D19F}"/>
              </a:ext>
            </a:extLst>
          </p:cNvPr>
          <p:cNvGrpSpPr/>
          <p:nvPr/>
        </p:nvGrpSpPr>
        <p:grpSpPr>
          <a:xfrm>
            <a:off x="4644947" y="2500560"/>
            <a:ext cx="6823028" cy="871359"/>
            <a:chOff x="4644947" y="2500560"/>
            <a:chExt cx="6823028" cy="87135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82C36F1-5C94-0B4C-1B60-B7A9CE40126C}"/>
                </a:ext>
              </a:extLst>
            </p:cNvPr>
            <p:cNvSpPr txBox="1"/>
            <p:nvPr/>
          </p:nvSpPr>
          <p:spPr>
            <a:xfrm>
              <a:off x="4644947" y="2500560"/>
              <a:ext cx="96212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40" b="1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Cleaning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D5D5441-FFD7-F7F4-C625-EE067CF97453}"/>
                </a:ext>
              </a:extLst>
            </p:cNvPr>
            <p:cNvSpPr txBox="1"/>
            <p:nvPr/>
          </p:nvSpPr>
          <p:spPr>
            <a:xfrm>
              <a:off x="4644947" y="2729160"/>
              <a:ext cx="1534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200" b="0" i="1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(floors, pavements,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E473B13-069F-C1ED-4A49-2D4AFD2EA693}"/>
                </a:ext>
              </a:extLst>
            </p:cNvPr>
            <p:cNvSpPr txBox="1"/>
            <p:nvPr/>
          </p:nvSpPr>
          <p:spPr>
            <a:xfrm>
              <a:off x="4644947" y="3094920"/>
              <a:ext cx="1414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200" b="0" i="1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toilets, staircases)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964FE4-4EE9-AA9D-6660-E2E8670BE332}"/>
                </a:ext>
              </a:extLst>
            </p:cNvPr>
            <p:cNvSpPr txBox="1"/>
            <p:nvPr/>
          </p:nvSpPr>
          <p:spPr>
            <a:xfrm>
              <a:off x="6326201" y="2683440"/>
              <a:ext cx="1148071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40" b="1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Security &amp;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0585867-30C7-60BB-2232-DB34A6F5F3AC}"/>
                </a:ext>
              </a:extLst>
            </p:cNvPr>
            <p:cNvSpPr txBox="1"/>
            <p:nvPr/>
          </p:nvSpPr>
          <p:spPr>
            <a:xfrm>
              <a:off x="7593228" y="2774880"/>
              <a:ext cx="110479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40" b="1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Inspection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37BFFE-3440-954B-A3E2-5E6FDDB6E965}"/>
                </a:ext>
              </a:extLst>
            </p:cNvPr>
            <p:cNvSpPr txBox="1"/>
            <p:nvPr/>
          </p:nvSpPr>
          <p:spPr>
            <a:xfrm>
              <a:off x="8810673" y="2693030"/>
              <a:ext cx="1545616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40" b="1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Landscaping</a:t>
              </a:r>
              <a:r>
                <a:rPr kumimoji="0" lang="en-SG" sz="1440" b="0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 &amp;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112EC05-608B-AA58-086C-E3497916D890}"/>
                </a:ext>
              </a:extLst>
            </p:cNvPr>
            <p:cNvSpPr txBox="1"/>
            <p:nvPr/>
          </p:nvSpPr>
          <p:spPr>
            <a:xfrm>
              <a:off x="10565164" y="2790120"/>
              <a:ext cx="902811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40" b="1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Delivery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F1A5EF-4B57-1606-ED89-16FB280DE88F}"/>
                </a:ext>
              </a:extLst>
            </p:cNvPr>
            <p:cNvSpPr txBox="1"/>
            <p:nvPr/>
          </p:nvSpPr>
          <p:spPr>
            <a:xfrm>
              <a:off x="4644947" y="2912040"/>
              <a:ext cx="15840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200" b="0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windows &amp; </a:t>
              </a:r>
              <a:r>
                <a:rPr kumimoji="0" lang="en-SG" sz="1200" b="0" i="1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facades</a:t>
              </a:r>
              <a:r>
                <a:rPr kumimoji="0" lang="en-SG" sz="1200" b="0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,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52C522D-C1B6-5F10-3324-4A435556801E}"/>
                </a:ext>
              </a:extLst>
            </p:cNvPr>
            <p:cNvSpPr txBox="1"/>
            <p:nvPr/>
          </p:nvSpPr>
          <p:spPr>
            <a:xfrm>
              <a:off x="6326201" y="2896800"/>
              <a:ext cx="1085554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40" b="1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Concierge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CC8D732-C58A-4416-B746-21AF988D84BD}"/>
                </a:ext>
              </a:extLst>
            </p:cNvPr>
            <p:cNvSpPr txBox="1"/>
            <p:nvPr/>
          </p:nvSpPr>
          <p:spPr>
            <a:xfrm>
              <a:off x="8851769" y="2957760"/>
              <a:ext cx="127951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40" b="1" i="1" u="none" strike="noStrike" kern="1200" cap="none" spc="0" normalizeH="0" baseline="0" noProof="0" dirty="0">
                  <a:ln/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Pest Control</a:t>
              </a:r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29FD5DA7-6170-936A-11C3-ED0B97CC9ABB}"/>
              </a:ext>
            </a:extLst>
          </p:cNvPr>
          <p:cNvSpPr/>
          <p:nvPr/>
        </p:nvSpPr>
        <p:spPr>
          <a:xfrm>
            <a:off x="4680268" y="3796007"/>
            <a:ext cx="6898717" cy="2370803"/>
          </a:xfrm>
          <a:custGeom>
            <a:avLst/>
            <a:gdLst>
              <a:gd name="connsiteX0" fmla="*/ 0 w 6660043"/>
              <a:gd name="connsiteY0" fmla="*/ 0 h 2286000"/>
              <a:gd name="connsiteX1" fmla="*/ 6660044 w 6660043"/>
              <a:gd name="connsiteY1" fmla="*/ 0 h 2286000"/>
              <a:gd name="connsiteX2" fmla="*/ 6660044 w 6660043"/>
              <a:gd name="connsiteY2" fmla="*/ 2286000 h 2286000"/>
              <a:gd name="connsiteX3" fmla="*/ 0 w 666004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0043" h="2286000">
                <a:moveTo>
                  <a:pt x="0" y="0"/>
                </a:moveTo>
                <a:lnTo>
                  <a:pt x="6660044" y="0"/>
                </a:lnTo>
                <a:lnTo>
                  <a:pt x="666004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100DBD2-1CBE-22B7-6BF1-DAD83CDF42D8}"/>
              </a:ext>
            </a:extLst>
          </p:cNvPr>
          <p:cNvSpPr/>
          <p:nvPr/>
        </p:nvSpPr>
        <p:spPr>
          <a:xfrm>
            <a:off x="4809554" y="3880810"/>
            <a:ext cx="6660043" cy="2286000"/>
          </a:xfrm>
          <a:custGeom>
            <a:avLst/>
            <a:gdLst>
              <a:gd name="connsiteX0" fmla="*/ 0 w 6660043"/>
              <a:gd name="connsiteY0" fmla="*/ 0 h 2286000"/>
              <a:gd name="connsiteX1" fmla="*/ 6660044 w 6660043"/>
              <a:gd name="connsiteY1" fmla="*/ 0 h 2286000"/>
              <a:gd name="connsiteX2" fmla="*/ 6660044 w 6660043"/>
              <a:gd name="connsiteY2" fmla="*/ 2286000 h 2286000"/>
              <a:gd name="connsiteX3" fmla="*/ 0 w 666004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0043" h="2286000">
                <a:moveTo>
                  <a:pt x="0" y="0"/>
                </a:moveTo>
                <a:lnTo>
                  <a:pt x="6660044" y="0"/>
                </a:lnTo>
                <a:lnTo>
                  <a:pt x="6660044" y="2286000"/>
                </a:lnTo>
                <a:lnTo>
                  <a:pt x="0" y="2286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3AB1A7-67D6-B19A-EA66-8C3181A0DFDE}"/>
              </a:ext>
            </a:extLst>
          </p:cNvPr>
          <p:cNvSpPr txBox="1"/>
          <p:nvPr/>
        </p:nvSpPr>
        <p:spPr>
          <a:xfrm rot="16200000">
            <a:off x="10338780" y="5054290"/>
            <a:ext cx="1463071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Trade Association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7E7020A4-92E0-0B2E-CD47-4B9AB014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681" y="4101790"/>
            <a:ext cx="624853" cy="380999"/>
          </a:xfrm>
          <a:custGeom>
            <a:avLst/>
            <a:gdLst>
              <a:gd name="connsiteX0" fmla="*/ 711 w 624853"/>
              <a:gd name="connsiteY0" fmla="*/ 275 h 380999"/>
              <a:gd name="connsiteX1" fmla="*/ 625564 w 624853"/>
              <a:gd name="connsiteY1" fmla="*/ 275 h 380999"/>
              <a:gd name="connsiteX2" fmla="*/ 625564 w 624853"/>
              <a:gd name="connsiteY2" fmla="*/ 381275 h 380999"/>
              <a:gd name="connsiteX3" fmla="*/ 711 w 624853"/>
              <a:gd name="connsiteY3" fmla="*/ 381275 h 38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53" h="380999">
                <a:moveTo>
                  <a:pt x="711" y="275"/>
                </a:moveTo>
                <a:lnTo>
                  <a:pt x="625564" y="275"/>
                </a:lnTo>
                <a:lnTo>
                  <a:pt x="625564" y="381275"/>
                </a:lnTo>
                <a:lnTo>
                  <a:pt x="711" y="381275"/>
                </a:lnTo>
                <a:close/>
              </a:path>
            </a:pathLst>
          </a:custGeom>
        </p:spPr>
      </p:pic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D6229EE1-9F07-AE35-D8D8-D075C8BFE6E1}"/>
              </a:ext>
            </a:extLst>
          </p:cNvPr>
          <p:cNvSpPr/>
          <p:nvPr/>
        </p:nvSpPr>
        <p:spPr>
          <a:xfrm>
            <a:off x="166260" y="4604911"/>
            <a:ext cx="3797982" cy="1325597"/>
          </a:xfrm>
          <a:custGeom>
            <a:avLst/>
            <a:gdLst>
              <a:gd name="connsiteX0" fmla="*/ 0 w 3093796"/>
              <a:gd name="connsiteY0" fmla="*/ 0 h 1188720"/>
              <a:gd name="connsiteX1" fmla="*/ 3093796 w 3093796"/>
              <a:gd name="connsiteY1" fmla="*/ 0 h 1188720"/>
              <a:gd name="connsiteX2" fmla="*/ 3093796 w 3093796"/>
              <a:gd name="connsiteY2" fmla="*/ 1188720 h 1188720"/>
              <a:gd name="connsiteX3" fmla="*/ 0 w 3093796"/>
              <a:gd name="connsiteY3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3796" h="1188720">
                <a:moveTo>
                  <a:pt x="0" y="0"/>
                </a:moveTo>
                <a:lnTo>
                  <a:pt x="3093796" y="0"/>
                </a:lnTo>
                <a:lnTo>
                  <a:pt x="3093796" y="11887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B9289C4-0680-EEFD-5243-2E49ABAE7062}"/>
              </a:ext>
            </a:extLst>
          </p:cNvPr>
          <p:cNvSpPr/>
          <p:nvPr/>
        </p:nvSpPr>
        <p:spPr>
          <a:xfrm>
            <a:off x="291879" y="4696752"/>
            <a:ext cx="2216901" cy="1188720"/>
          </a:xfrm>
          <a:custGeom>
            <a:avLst/>
            <a:gdLst>
              <a:gd name="connsiteX0" fmla="*/ 0 w 3093796"/>
              <a:gd name="connsiteY0" fmla="*/ 0 h 1188720"/>
              <a:gd name="connsiteX1" fmla="*/ 3093796 w 3093796"/>
              <a:gd name="connsiteY1" fmla="*/ 0 h 1188720"/>
              <a:gd name="connsiteX2" fmla="*/ 3093796 w 3093796"/>
              <a:gd name="connsiteY2" fmla="*/ 1188720 h 1188720"/>
              <a:gd name="connsiteX3" fmla="*/ 0 w 3093796"/>
              <a:gd name="connsiteY3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3796" h="1188720">
                <a:moveTo>
                  <a:pt x="0" y="0"/>
                </a:moveTo>
                <a:lnTo>
                  <a:pt x="3093796" y="0"/>
                </a:lnTo>
                <a:lnTo>
                  <a:pt x="3093796" y="1188720"/>
                </a:lnTo>
                <a:lnTo>
                  <a:pt x="0" y="118872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FF80CA53-D1C5-CF4D-BDB3-7BEEAAB0D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76" y="4816087"/>
            <a:ext cx="670576" cy="213360"/>
          </a:xfrm>
          <a:custGeom>
            <a:avLst/>
            <a:gdLst>
              <a:gd name="connsiteX0" fmla="*/ -43 w 670576"/>
              <a:gd name="connsiteY0" fmla="*/ 329 h 213360"/>
              <a:gd name="connsiteX1" fmla="*/ 670534 w 670576"/>
              <a:gd name="connsiteY1" fmla="*/ 329 h 213360"/>
              <a:gd name="connsiteX2" fmla="*/ 670534 w 670576"/>
              <a:gd name="connsiteY2" fmla="*/ 213689 h 213360"/>
              <a:gd name="connsiteX3" fmla="*/ -43 w 670576"/>
              <a:gd name="connsiteY3" fmla="*/ 213689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76" h="213360">
                <a:moveTo>
                  <a:pt x="-43" y="329"/>
                </a:moveTo>
                <a:lnTo>
                  <a:pt x="670534" y="329"/>
                </a:lnTo>
                <a:lnTo>
                  <a:pt x="670534" y="213689"/>
                </a:lnTo>
                <a:lnTo>
                  <a:pt x="-43" y="213689"/>
                </a:lnTo>
                <a:close/>
              </a:path>
            </a:pathLst>
          </a:cu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C3FFDBCF-DE17-B19B-9213-E3AD358F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722" y="5272875"/>
            <a:ext cx="853457" cy="396239"/>
          </a:xfrm>
          <a:custGeom>
            <a:avLst/>
            <a:gdLst>
              <a:gd name="connsiteX0" fmla="*/ 199 w 853457"/>
              <a:gd name="connsiteY0" fmla="*/ 360 h 396239"/>
              <a:gd name="connsiteX1" fmla="*/ 853657 w 853457"/>
              <a:gd name="connsiteY1" fmla="*/ 360 h 396239"/>
              <a:gd name="connsiteX2" fmla="*/ 853657 w 853457"/>
              <a:gd name="connsiteY2" fmla="*/ 396600 h 396239"/>
              <a:gd name="connsiteX3" fmla="*/ 199 w 853457"/>
              <a:gd name="connsiteY3" fmla="*/ 396600 h 3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57" h="396239">
                <a:moveTo>
                  <a:pt x="199" y="360"/>
                </a:moveTo>
                <a:lnTo>
                  <a:pt x="853657" y="360"/>
                </a:lnTo>
                <a:lnTo>
                  <a:pt x="853657" y="396600"/>
                </a:lnTo>
                <a:lnTo>
                  <a:pt x="199" y="396600"/>
                </a:lnTo>
                <a:close/>
              </a:path>
            </a:pathLst>
          </a:cu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79847B5-8A56-2A4E-D97C-9DD84E2FE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026" y="4816087"/>
            <a:ext cx="1356078" cy="315790"/>
          </a:xfrm>
          <a:custGeom>
            <a:avLst/>
            <a:gdLst>
              <a:gd name="connsiteX0" fmla="*/ 177 w 1112552"/>
              <a:gd name="connsiteY0" fmla="*/ 335 h 259080"/>
              <a:gd name="connsiteX1" fmla="*/ 1112729 w 1112552"/>
              <a:gd name="connsiteY1" fmla="*/ 335 h 259080"/>
              <a:gd name="connsiteX2" fmla="*/ 1112729 w 1112552"/>
              <a:gd name="connsiteY2" fmla="*/ 259415 h 259080"/>
              <a:gd name="connsiteX3" fmla="*/ 177 w 1112552"/>
              <a:gd name="connsiteY3" fmla="*/ 259415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552" h="259080">
                <a:moveTo>
                  <a:pt x="177" y="335"/>
                </a:moveTo>
                <a:lnTo>
                  <a:pt x="1112729" y="335"/>
                </a:lnTo>
                <a:lnTo>
                  <a:pt x="1112729" y="259415"/>
                </a:lnTo>
                <a:lnTo>
                  <a:pt x="177" y="259415"/>
                </a:lnTo>
                <a:close/>
              </a:path>
            </a:pathLst>
          </a:cu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794F521-3DF0-5399-50EE-44BF8BA02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88" y="5075098"/>
            <a:ext cx="411489" cy="289558"/>
          </a:xfrm>
          <a:custGeom>
            <a:avLst/>
            <a:gdLst>
              <a:gd name="connsiteX0" fmla="*/ 60 w 411489"/>
              <a:gd name="connsiteY0" fmla="*/ 329 h 289558"/>
              <a:gd name="connsiteX1" fmla="*/ 411550 w 411489"/>
              <a:gd name="connsiteY1" fmla="*/ 329 h 289558"/>
              <a:gd name="connsiteX2" fmla="*/ 411550 w 411489"/>
              <a:gd name="connsiteY2" fmla="*/ 289888 h 289558"/>
              <a:gd name="connsiteX3" fmla="*/ 60 w 411489"/>
              <a:gd name="connsiteY3" fmla="*/ 289888 h 28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9" h="289558">
                <a:moveTo>
                  <a:pt x="60" y="329"/>
                </a:moveTo>
                <a:lnTo>
                  <a:pt x="411550" y="329"/>
                </a:lnTo>
                <a:lnTo>
                  <a:pt x="411550" y="289888"/>
                </a:lnTo>
                <a:lnTo>
                  <a:pt x="60" y="289888"/>
                </a:lnTo>
                <a:close/>
              </a:path>
            </a:pathLst>
          </a:cu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33165E5-0E8B-4670-A358-64EE87109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451" y="4785538"/>
            <a:ext cx="822980" cy="289560"/>
          </a:xfrm>
          <a:custGeom>
            <a:avLst/>
            <a:gdLst>
              <a:gd name="connsiteX0" fmla="*/ 35 w 822980"/>
              <a:gd name="connsiteY0" fmla="*/ 323 h 289560"/>
              <a:gd name="connsiteX1" fmla="*/ 823015 w 822980"/>
              <a:gd name="connsiteY1" fmla="*/ 323 h 289560"/>
              <a:gd name="connsiteX2" fmla="*/ 823015 w 822980"/>
              <a:gd name="connsiteY2" fmla="*/ 289883 h 289560"/>
              <a:gd name="connsiteX3" fmla="*/ 35 w 822980"/>
              <a:gd name="connsiteY3" fmla="*/ 289883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80" h="289560">
                <a:moveTo>
                  <a:pt x="35" y="323"/>
                </a:moveTo>
                <a:lnTo>
                  <a:pt x="823015" y="323"/>
                </a:lnTo>
                <a:lnTo>
                  <a:pt x="823015" y="289883"/>
                </a:lnTo>
                <a:lnTo>
                  <a:pt x="35" y="289883"/>
                </a:lnTo>
                <a:close/>
              </a:path>
            </a:pathLst>
          </a:cu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A7769C94-DA7B-D980-E114-FE42B9869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8833" y="5142219"/>
            <a:ext cx="762016" cy="213359"/>
          </a:xfrm>
          <a:custGeom>
            <a:avLst/>
            <a:gdLst>
              <a:gd name="connsiteX0" fmla="*/ 106 w 762016"/>
              <a:gd name="connsiteY0" fmla="*/ 330 h 213359"/>
              <a:gd name="connsiteX1" fmla="*/ 762123 w 762016"/>
              <a:gd name="connsiteY1" fmla="*/ 330 h 213359"/>
              <a:gd name="connsiteX2" fmla="*/ 762123 w 762016"/>
              <a:gd name="connsiteY2" fmla="*/ 213690 h 213359"/>
              <a:gd name="connsiteX3" fmla="*/ 106 w 762016"/>
              <a:gd name="connsiteY3" fmla="*/ 213690 h 2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16" h="213359">
                <a:moveTo>
                  <a:pt x="106" y="330"/>
                </a:moveTo>
                <a:lnTo>
                  <a:pt x="762123" y="330"/>
                </a:lnTo>
                <a:lnTo>
                  <a:pt x="762123" y="213690"/>
                </a:lnTo>
                <a:lnTo>
                  <a:pt x="106" y="213690"/>
                </a:lnTo>
                <a:close/>
              </a:path>
            </a:pathLst>
          </a:cu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1A800DD-61E2-0DA3-8B45-B1ABAB36D514}"/>
              </a:ext>
            </a:extLst>
          </p:cNvPr>
          <p:cNvSpPr txBox="1"/>
          <p:nvPr/>
        </p:nvSpPr>
        <p:spPr>
          <a:xfrm>
            <a:off x="665737" y="5423972"/>
            <a:ext cx="1539273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40" b="1" i="1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Rest of IHLs/RIs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8AF3980-2178-509A-0218-3F13883F937E}"/>
              </a:ext>
            </a:extLst>
          </p:cNvPr>
          <p:cNvCxnSpPr>
            <a:stCxn id="24" idx="7"/>
          </p:cNvCxnSpPr>
          <p:nvPr/>
        </p:nvCxnSpPr>
        <p:spPr>
          <a:xfrm flipV="1">
            <a:off x="4369960" y="1880592"/>
            <a:ext cx="341041" cy="74443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D7BB98B-44DC-A590-55D8-1C83B2538EE4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4152339" y="4287575"/>
            <a:ext cx="527156" cy="83203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F3E66111-9AA1-6DDD-7D0E-175309CAC6FF}"/>
              </a:ext>
            </a:extLst>
          </p:cNvPr>
          <p:cNvSpPr txBox="1"/>
          <p:nvPr/>
        </p:nvSpPr>
        <p:spPr>
          <a:xfrm>
            <a:off x="896161" y="71103"/>
            <a:ext cx="3348308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/>
                <a:solidFill>
                  <a:srgbClr val="66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  <a:rtl val="0"/>
              </a:rPr>
              <a:t>FM </a:t>
            </a:r>
            <a:r>
              <a:rPr kumimoji="0" lang="en-SG" sz="36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  <a:rtl val="0"/>
              </a:rPr>
              <a:t>Robo</a:t>
            </a:r>
            <a:r>
              <a:rPr kumimoji="0" lang="en-SG" sz="3600" b="1" i="0" u="none" strike="noStrike" kern="1200" cap="none" spc="0" normalizeH="0" baseline="0" noProof="0" dirty="0" err="1">
                <a:ln/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  <a:rtl val="0"/>
              </a:rPr>
              <a:t>Cluster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37D1D899-F5A5-BCEC-AB3F-2B8961BB7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927" y="772648"/>
            <a:ext cx="411490" cy="361688"/>
          </a:xfrm>
          <a:custGeom>
            <a:avLst/>
            <a:gdLst>
              <a:gd name="connsiteX0" fmla="*/ 442 w 411490"/>
              <a:gd name="connsiteY0" fmla="*/ 64 h 361688"/>
              <a:gd name="connsiteX1" fmla="*/ 411932 w 411490"/>
              <a:gd name="connsiteY1" fmla="*/ 64 h 361688"/>
              <a:gd name="connsiteX2" fmla="*/ 411932 w 411490"/>
              <a:gd name="connsiteY2" fmla="*/ 361752 h 361688"/>
              <a:gd name="connsiteX3" fmla="*/ 442 w 411490"/>
              <a:gd name="connsiteY3" fmla="*/ 361752 h 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90" h="361688">
                <a:moveTo>
                  <a:pt x="442" y="64"/>
                </a:moveTo>
                <a:lnTo>
                  <a:pt x="411932" y="64"/>
                </a:lnTo>
                <a:lnTo>
                  <a:pt x="411932" y="361752"/>
                </a:lnTo>
                <a:lnTo>
                  <a:pt x="442" y="361752"/>
                </a:ln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3C97E73-CCF9-7ED6-6EE7-377F7B3B1590}"/>
              </a:ext>
            </a:extLst>
          </p:cNvPr>
          <p:cNvSpPr/>
          <p:nvPr/>
        </p:nvSpPr>
        <p:spPr>
          <a:xfrm>
            <a:off x="4706202" y="379804"/>
            <a:ext cx="7016008" cy="2047189"/>
          </a:xfrm>
          <a:custGeom>
            <a:avLst/>
            <a:gdLst>
              <a:gd name="connsiteX0" fmla="*/ 0 w 6660043"/>
              <a:gd name="connsiteY0" fmla="*/ 0 h 1965960"/>
              <a:gd name="connsiteX1" fmla="*/ 6660044 w 6660043"/>
              <a:gd name="connsiteY1" fmla="*/ 0 h 1965960"/>
              <a:gd name="connsiteX2" fmla="*/ 6660044 w 6660043"/>
              <a:gd name="connsiteY2" fmla="*/ 1965960 h 1965960"/>
              <a:gd name="connsiteX3" fmla="*/ 0 w 6660043"/>
              <a:gd name="connsiteY3" fmla="*/ 196596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0043" h="1965960">
                <a:moveTo>
                  <a:pt x="0" y="0"/>
                </a:moveTo>
                <a:lnTo>
                  <a:pt x="6660044" y="0"/>
                </a:lnTo>
                <a:lnTo>
                  <a:pt x="6660044" y="1965960"/>
                </a:lnTo>
                <a:lnTo>
                  <a:pt x="0" y="1965960"/>
                </a:lnTo>
                <a:close/>
              </a:path>
            </a:pathLst>
          </a:cu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5109616-B4D3-A3D5-B4A2-04D47C85BF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9108" y="727035"/>
            <a:ext cx="731537" cy="335280"/>
          </a:xfrm>
          <a:custGeom>
            <a:avLst/>
            <a:gdLst>
              <a:gd name="connsiteX0" fmla="*/ 374 w 731537"/>
              <a:gd name="connsiteY0" fmla="*/ 68 h 335280"/>
              <a:gd name="connsiteX1" fmla="*/ 731912 w 731537"/>
              <a:gd name="connsiteY1" fmla="*/ 68 h 335280"/>
              <a:gd name="connsiteX2" fmla="*/ 731912 w 731537"/>
              <a:gd name="connsiteY2" fmla="*/ 335349 h 335280"/>
              <a:gd name="connsiteX3" fmla="*/ 374 w 731537"/>
              <a:gd name="connsiteY3" fmla="*/ 335349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37" h="335280">
                <a:moveTo>
                  <a:pt x="374" y="68"/>
                </a:moveTo>
                <a:lnTo>
                  <a:pt x="731912" y="68"/>
                </a:lnTo>
                <a:lnTo>
                  <a:pt x="731912" y="335349"/>
                </a:lnTo>
                <a:lnTo>
                  <a:pt x="374" y="335349"/>
                </a:lnTo>
                <a:close/>
              </a:path>
            </a:pathLst>
          </a:cu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EFE8B3-CD25-897E-5594-A798E2F2FB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812" y="706949"/>
            <a:ext cx="1168499" cy="336678"/>
          </a:xfrm>
          <a:custGeom>
            <a:avLst/>
            <a:gdLst>
              <a:gd name="connsiteX0" fmla="*/ 413 w 899182"/>
              <a:gd name="connsiteY0" fmla="*/ 55 h 259080"/>
              <a:gd name="connsiteX1" fmla="*/ 899595 w 899182"/>
              <a:gd name="connsiteY1" fmla="*/ 55 h 259080"/>
              <a:gd name="connsiteX2" fmla="*/ 899595 w 899182"/>
              <a:gd name="connsiteY2" fmla="*/ 259135 h 259080"/>
              <a:gd name="connsiteX3" fmla="*/ 413 w 899182"/>
              <a:gd name="connsiteY3" fmla="*/ 259135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82" h="259080">
                <a:moveTo>
                  <a:pt x="413" y="55"/>
                </a:moveTo>
                <a:lnTo>
                  <a:pt x="899595" y="55"/>
                </a:lnTo>
                <a:lnTo>
                  <a:pt x="899595" y="259135"/>
                </a:lnTo>
                <a:lnTo>
                  <a:pt x="413" y="259135"/>
                </a:lnTo>
                <a:close/>
              </a:path>
            </a:pathLst>
          </a:cu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641ED5B-5C5E-0260-2EBF-DC286D54A6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5478" y="741403"/>
            <a:ext cx="977380" cy="314742"/>
          </a:xfrm>
          <a:custGeom>
            <a:avLst/>
            <a:gdLst>
              <a:gd name="connsiteX0" fmla="*/ 497 w 899181"/>
              <a:gd name="connsiteY0" fmla="*/ 57 h 289560"/>
              <a:gd name="connsiteX1" fmla="*/ 899678 w 899181"/>
              <a:gd name="connsiteY1" fmla="*/ 57 h 289560"/>
              <a:gd name="connsiteX2" fmla="*/ 899678 w 899181"/>
              <a:gd name="connsiteY2" fmla="*/ 289617 h 289560"/>
              <a:gd name="connsiteX3" fmla="*/ 497 w 899181"/>
              <a:gd name="connsiteY3" fmla="*/ 289617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81" h="289560">
                <a:moveTo>
                  <a:pt x="497" y="57"/>
                </a:moveTo>
                <a:lnTo>
                  <a:pt x="899678" y="57"/>
                </a:lnTo>
                <a:lnTo>
                  <a:pt x="899678" y="289617"/>
                </a:lnTo>
                <a:lnTo>
                  <a:pt x="497" y="289617"/>
                </a:lnTo>
                <a:close/>
              </a:path>
            </a:pathLst>
          </a:cu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61D3682-6985-DE1D-7136-D0F6906935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0500" y="526883"/>
            <a:ext cx="716296" cy="711101"/>
          </a:xfrm>
          <a:custGeom>
            <a:avLst/>
            <a:gdLst>
              <a:gd name="connsiteX0" fmla="*/ 617 w 716296"/>
              <a:gd name="connsiteY0" fmla="*/ 59 h 711101"/>
              <a:gd name="connsiteX1" fmla="*/ 716914 w 716296"/>
              <a:gd name="connsiteY1" fmla="*/ 59 h 711101"/>
              <a:gd name="connsiteX2" fmla="*/ 716914 w 716296"/>
              <a:gd name="connsiteY2" fmla="*/ 711161 h 711101"/>
              <a:gd name="connsiteX3" fmla="*/ 617 w 716296"/>
              <a:gd name="connsiteY3" fmla="*/ 711161 h 71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96" h="711101">
                <a:moveTo>
                  <a:pt x="617" y="59"/>
                </a:moveTo>
                <a:lnTo>
                  <a:pt x="716914" y="59"/>
                </a:lnTo>
                <a:lnTo>
                  <a:pt x="716914" y="711161"/>
                </a:lnTo>
                <a:lnTo>
                  <a:pt x="617" y="711161"/>
                </a:lnTo>
                <a:close/>
              </a:path>
            </a:pathLst>
          </a:cu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DD890F5-3517-F927-15E9-D5BE69433F27}"/>
              </a:ext>
            </a:extLst>
          </p:cNvPr>
          <p:cNvSpPr txBox="1"/>
          <p:nvPr/>
        </p:nvSpPr>
        <p:spPr>
          <a:xfrm>
            <a:off x="5107756" y="420536"/>
            <a:ext cx="1844080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Commercial &amp; Industrial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8D6B16E-CF8D-97E9-F7AC-30F17194670C}"/>
              </a:ext>
            </a:extLst>
          </p:cNvPr>
          <p:cNvSpPr txBox="1"/>
          <p:nvPr/>
        </p:nvSpPr>
        <p:spPr>
          <a:xfrm>
            <a:off x="7344197" y="427378"/>
            <a:ext cx="655331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Airport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572DD7-734F-11F9-923F-D55012AEEB06}"/>
              </a:ext>
            </a:extLst>
          </p:cNvPr>
          <p:cNvSpPr txBox="1"/>
          <p:nvPr/>
        </p:nvSpPr>
        <p:spPr>
          <a:xfrm>
            <a:off x="8353964" y="435777"/>
            <a:ext cx="777254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Hospital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57146A-E581-A5FA-8F9D-B382BD791342}"/>
              </a:ext>
            </a:extLst>
          </p:cNvPr>
          <p:cNvSpPr txBox="1"/>
          <p:nvPr/>
        </p:nvSpPr>
        <p:spPr>
          <a:xfrm>
            <a:off x="9390294" y="435777"/>
            <a:ext cx="883937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Municipal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B9FA807-C9F1-4D1B-1100-295F808905A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8250" b="31645"/>
          <a:stretch/>
        </p:blipFill>
        <p:spPr>
          <a:xfrm>
            <a:off x="9453259" y="1210730"/>
            <a:ext cx="1012822" cy="296552"/>
          </a:xfrm>
          <a:custGeom>
            <a:avLst/>
            <a:gdLst>
              <a:gd name="connsiteX0" fmla="*/ 592 w 914424"/>
              <a:gd name="connsiteY0" fmla="*/ 58 h 889366"/>
              <a:gd name="connsiteX1" fmla="*/ 915016 w 914424"/>
              <a:gd name="connsiteY1" fmla="*/ 58 h 889366"/>
              <a:gd name="connsiteX2" fmla="*/ 915016 w 914424"/>
              <a:gd name="connsiteY2" fmla="*/ 889424 h 889366"/>
              <a:gd name="connsiteX3" fmla="*/ 592 w 914424"/>
              <a:gd name="connsiteY3" fmla="*/ 889424 h 88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24" h="889366">
                <a:moveTo>
                  <a:pt x="592" y="58"/>
                </a:moveTo>
                <a:lnTo>
                  <a:pt x="915016" y="58"/>
                </a:lnTo>
                <a:lnTo>
                  <a:pt x="915016" y="889424"/>
                </a:lnTo>
                <a:lnTo>
                  <a:pt x="592" y="889424"/>
                </a:lnTo>
                <a:close/>
              </a:path>
            </a:pathLst>
          </a:cu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35AA87C-5BF9-C9EC-3690-9D30DC2ED7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4618" y="1220172"/>
            <a:ext cx="807736" cy="213359"/>
          </a:xfrm>
          <a:custGeom>
            <a:avLst/>
            <a:gdLst>
              <a:gd name="connsiteX0" fmla="*/ 428 w 807736"/>
              <a:gd name="connsiteY0" fmla="*/ 147 h 213359"/>
              <a:gd name="connsiteX1" fmla="*/ 808164 w 807736"/>
              <a:gd name="connsiteY1" fmla="*/ 147 h 213359"/>
              <a:gd name="connsiteX2" fmla="*/ 808164 w 807736"/>
              <a:gd name="connsiteY2" fmla="*/ 213507 h 213359"/>
              <a:gd name="connsiteX3" fmla="*/ 428 w 807736"/>
              <a:gd name="connsiteY3" fmla="*/ 213507 h 2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36" h="213359">
                <a:moveTo>
                  <a:pt x="428" y="147"/>
                </a:moveTo>
                <a:lnTo>
                  <a:pt x="808164" y="147"/>
                </a:lnTo>
                <a:lnTo>
                  <a:pt x="808164" y="213507"/>
                </a:lnTo>
                <a:lnTo>
                  <a:pt x="428" y="213507"/>
                </a:lnTo>
                <a:close/>
              </a:path>
            </a:pathLst>
          </a:cu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B4383B6-17D1-3E0D-C981-5C42807A93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5489" y="1543265"/>
            <a:ext cx="450427" cy="386071"/>
          </a:xfrm>
          <a:custGeom>
            <a:avLst/>
            <a:gdLst>
              <a:gd name="connsiteX0" fmla="*/ 560 w 320048"/>
              <a:gd name="connsiteY0" fmla="*/ 102 h 274320"/>
              <a:gd name="connsiteX1" fmla="*/ 320608 w 320048"/>
              <a:gd name="connsiteY1" fmla="*/ 102 h 274320"/>
              <a:gd name="connsiteX2" fmla="*/ 320608 w 320048"/>
              <a:gd name="connsiteY2" fmla="*/ 274422 h 274320"/>
              <a:gd name="connsiteX3" fmla="*/ 560 w 320048"/>
              <a:gd name="connsiteY3" fmla="*/ 274422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8" h="274320">
                <a:moveTo>
                  <a:pt x="560" y="102"/>
                </a:moveTo>
                <a:lnTo>
                  <a:pt x="320608" y="102"/>
                </a:lnTo>
                <a:lnTo>
                  <a:pt x="320608" y="274422"/>
                </a:lnTo>
                <a:lnTo>
                  <a:pt x="560" y="274422"/>
                </a:lnTo>
                <a:close/>
              </a:path>
            </a:pathLst>
          </a:cu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147DC18-3766-FA3A-9314-B41952D2F5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5061" y="1252090"/>
            <a:ext cx="500169" cy="500157"/>
          </a:xfrm>
          <a:custGeom>
            <a:avLst/>
            <a:gdLst>
              <a:gd name="connsiteX0" fmla="*/ 412 w 365769"/>
              <a:gd name="connsiteY0" fmla="*/ 139 h 365760"/>
              <a:gd name="connsiteX1" fmla="*/ 366181 w 365769"/>
              <a:gd name="connsiteY1" fmla="*/ 139 h 365760"/>
              <a:gd name="connsiteX2" fmla="*/ 366181 w 365769"/>
              <a:gd name="connsiteY2" fmla="*/ 365899 h 365760"/>
              <a:gd name="connsiteX3" fmla="*/ 412 w 365769"/>
              <a:gd name="connsiteY3" fmla="*/ 3658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9" h="365760">
                <a:moveTo>
                  <a:pt x="412" y="139"/>
                </a:moveTo>
                <a:lnTo>
                  <a:pt x="366181" y="139"/>
                </a:lnTo>
                <a:lnTo>
                  <a:pt x="366181" y="365899"/>
                </a:lnTo>
                <a:lnTo>
                  <a:pt x="412" y="365899"/>
                </a:lnTo>
                <a:close/>
              </a:path>
            </a:pathLst>
          </a:cu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5CE7E02-E133-7967-DB4B-9A461E16F38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12366" t="2832" r="12366" b="5870"/>
          <a:stretch/>
        </p:blipFill>
        <p:spPr>
          <a:xfrm>
            <a:off x="6776964" y="1840733"/>
            <a:ext cx="608094" cy="571610"/>
          </a:xfrm>
          <a:custGeom>
            <a:avLst/>
            <a:gdLst>
              <a:gd name="connsiteX0" fmla="*/ 380 w 563893"/>
              <a:gd name="connsiteY0" fmla="*/ 138 h 580587"/>
              <a:gd name="connsiteX1" fmla="*/ 564274 w 563893"/>
              <a:gd name="connsiteY1" fmla="*/ 138 h 580587"/>
              <a:gd name="connsiteX2" fmla="*/ 564274 w 563893"/>
              <a:gd name="connsiteY2" fmla="*/ 580725 h 580587"/>
              <a:gd name="connsiteX3" fmla="*/ 380 w 563893"/>
              <a:gd name="connsiteY3" fmla="*/ 580725 h 58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93" h="580587">
                <a:moveTo>
                  <a:pt x="380" y="138"/>
                </a:moveTo>
                <a:lnTo>
                  <a:pt x="564274" y="138"/>
                </a:lnTo>
                <a:lnTo>
                  <a:pt x="564274" y="580725"/>
                </a:lnTo>
                <a:lnTo>
                  <a:pt x="380" y="580725"/>
                </a:lnTo>
                <a:close/>
              </a:path>
            </a:pathLst>
          </a:cu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AF24736-7706-51B6-4164-48070180BB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4233" y="1673767"/>
            <a:ext cx="2660273" cy="495435"/>
          </a:xfrm>
          <a:custGeom>
            <a:avLst/>
            <a:gdLst>
              <a:gd name="connsiteX0" fmla="*/ 461 w 3191458"/>
              <a:gd name="connsiteY0" fmla="*/ 44 h 594360"/>
              <a:gd name="connsiteX1" fmla="*/ 3191920 w 3191458"/>
              <a:gd name="connsiteY1" fmla="*/ 44 h 594360"/>
              <a:gd name="connsiteX2" fmla="*/ 3191920 w 3191458"/>
              <a:gd name="connsiteY2" fmla="*/ 594405 h 594360"/>
              <a:gd name="connsiteX3" fmla="*/ 461 w 3191458"/>
              <a:gd name="connsiteY3" fmla="*/ 594405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1458" h="594360">
                <a:moveTo>
                  <a:pt x="461" y="44"/>
                </a:moveTo>
                <a:lnTo>
                  <a:pt x="3191920" y="44"/>
                </a:lnTo>
                <a:lnTo>
                  <a:pt x="3191920" y="594405"/>
                </a:lnTo>
                <a:lnTo>
                  <a:pt x="461" y="594405"/>
                </a:lnTo>
                <a:close/>
              </a:path>
            </a:pathLst>
          </a:cu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3DCC3DB-9229-43BD-7394-7F24EC8A9390}"/>
              </a:ext>
            </a:extLst>
          </p:cNvPr>
          <p:cNvSpPr txBox="1"/>
          <p:nvPr/>
        </p:nvSpPr>
        <p:spPr>
          <a:xfrm>
            <a:off x="9987279" y="2223045"/>
            <a:ext cx="1463071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Trade Association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175B10-30B2-8065-9483-77AFD249748A}"/>
              </a:ext>
            </a:extLst>
          </p:cNvPr>
          <p:cNvSpPr txBox="1"/>
          <p:nvPr/>
        </p:nvSpPr>
        <p:spPr>
          <a:xfrm>
            <a:off x="10349554" y="435777"/>
            <a:ext cx="701052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Others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01D66B-8B36-71B4-4D5C-D3D0359FDFD4}"/>
              </a:ext>
            </a:extLst>
          </p:cNvPr>
          <p:cNvSpPr txBox="1"/>
          <p:nvPr/>
        </p:nvSpPr>
        <p:spPr>
          <a:xfrm>
            <a:off x="10349554" y="801537"/>
            <a:ext cx="563889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Hotel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69F6BC7-9655-A4BB-CA39-616466EC88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05881" y="649136"/>
            <a:ext cx="335287" cy="335279"/>
          </a:xfrm>
          <a:custGeom>
            <a:avLst/>
            <a:gdLst>
              <a:gd name="connsiteX0" fmla="*/ 646 w 335287"/>
              <a:gd name="connsiteY0" fmla="*/ 54 h 335279"/>
              <a:gd name="connsiteX1" fmla="*/ 335933 w 335287"/>
              <a:gd name="connsiteY1" fmla="*/ 54 h 335279"/>
              <a:gd name="connsiteX2" fmla="*/ 335933 w 335287"/>
              <a:gd name="connsiteY2" fmla="*/ 335334 h 335279"/>
              <a:gd name="connsiteX3" fmla="*/ 646 w 335287"/>
              <a:gd name="connsiteY3" fmla="*/ 335334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7" h="335279">
                <a:moveTo>
                  <a:pt x="646" y="54"/>
                </a:moveTo>
                <a:lnTo>
                  <a:pt x="335933" y="54"/>
                </a:lnTo>
                <a:lnTo>
                  <a:pt x="335933" y="335334"/>
                </a:lnTo>
                <a:lnTo>
                  <a:pt x="646" y="335334"/>
                </a:lnTo>
                <a:close/>
              </a:path>
            </a:pathLst>
          </a:cu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1DBB0A7-B260-9325-7507-56BFBFB980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05195" y="1215482"/>
            <a:ext cx="533413" cy="259079"/>
          </a:xfrm>
          <a:custGeom>
            <a:avLst/>
            <a:gdLst>
              <a:gd name="connsiteX0" fmla="*/ 666 w 533413"/>
              <a:gd name="connsiteY0" fmla="*/ 94 h 259079"/>
              <a:gd name="connsiteX1" fmla="*/ 534079 w 533413"/>
              <a:gd name="connsiteY1" fmla="*/ 94 h 259079"/>
              <a:gd name="connsiteX2" fmla="*/ 534079 w 533413"/>
              <a:gd name="connsiteY2" fmla="*/ 259174 h 259079"/>
              <a:gd name="connsiteX3" fmla="*/ 666 w 533413"/>
              <a:gd name="connsiteY3" fmla="*/ 259174 h 25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13" h="259079">
                <a:moveTo>
                  <a:pt x="666" y="94"/>
                </a:moveTo>
                <a:lnTo>
                  <a:pt x="534079" y="94"/>
                </a:lnTo>
                <a:lnTo>
                  <a:pt x="534079" y="259174"/>
                </a:lnTo>
                <a:lnTo>
                  <a:pt x="666" y="259174"/>
                </a:lnTo>
                <a:close/>
              </a:path>
            </a:pathLst>
          </a:cu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D9D5790-FA47-7322-21F3-6879B42AE17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36657" y="1962672"/>
            <a:ext cx="956366" cy="373204"/>
          </a:xfrm>
          <a:custGeom>
            <a:avLst/>
            <a:gdLst>
              <a:gd name="connsiteX0" fmla="*/ 408 w 624857"/>
              <a:gd name="connsiteY0" fmla="*/ 92 h 243839"/>
              <a:gd name="connsiteX1" fmla="*/ 625265 w 624857"/>
              <a:gd name="connsiteY1" fmla="*/ 92 h 243839"/>
              <a:gd name="connsiteX2" fmla="*/ 625265 w 624857"/>
              <a:gd name="connsiteY2" fmla="*/ 243931 h 243839"/>
              <a:gd name="connsiteX3" fmla="*/ 408 w 624857"/>
              <a:gd name="connsiteY3" fmla="*/ 243931 h 2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57" h="243839">
                <a:moveTo>
                  <a:pt x="408" y="92"/>
                </a:moveTo>
                <a:lnTo>
                  <a:pt x="625265" y="92"/>
                </a:lnTo>
                <a:lnTo>
                  <a:pt x="625265" y="243931"/>
                </a:lnTo>
                <a:lnTo>
                  <a:pt x="408" y="243931"/>
                </a:lnTo>
                <a:close/>
              </a:path>
            </a:pathLst>
          </a:cu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97C78237-6A4E-36EA-AF05-3F3369C84F6C}"/>
              </a:ext>
            </a:extLst>
          </p:cNvPr>
          <p:cNvSpPr txBox="1"/>
          <p:nvPr/>
        </p:nvSpPr>
        <p:spPr>
          <a:xfrm>
            <a:off x="10398387" y="626041"/>
            <a:ext cx="457206" cy="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e.g.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3C8218D0-6AEE-5202-8AA2-08FF16F937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988" y="728336"/>
            <a:ext cx="411490" cy="361688"/>
          </a:xfrm>
          <a:custGeom>
            <a:avLst/>
            <a:gdLst>
              <a:gd name="connsiteX0" fmla="*/ 442 w 411490"/>
              <a:gd name="connsiteY0" fmla="*/ 64 h 361688"/>
              <a:gd name="connsiteX1" fmla="*/ 411932 w 411490"/>
              <a:gd name="connsiteY1" fmla="*/ 64 h 361688"/>
              <a:gd name="connsiteX2" fmla="*/ 411932 w 411490"/>
              <a:gd name="connsiteY2" fmla="*/ 361752 h 361688"/>
              <a:gd name="connsiteX3" fmla="*/ 442 w 411490"/>
              <a:gd name="connsiteY3" fmla="*/ 361752 h 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90" h="361688">
                <a:moveTo>
                  <a:pt x="442" y="64"/>
                </a:moveTo>
                <a:lnTo>
                  <a:pt x="411932" y="64"/>
                </a:lnTo>
                <a:lnTo>
                  <a:pt x="411932" y="361752"/>
                </a:lnTo>
                <a:lnTo>
                  <a:pt x="442" y="361752"/>
                </a:lnTo>
                <a:close/>
              </a:path>
            </a:pathLst>
          </a:cu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ED49A3-D7F5-789C-C8CA-3BB1CF3D2B3B}"/>
              </a:ext>
            </a:extLst>
          </p:cNvPr>
          <p:cNvSpPr txBox="1">
            <a:spLocks/>
          </p:cNvSpPr>
          <p:nvPr/>
        </p:nvSpPr>
        <p:spPr>
          <a:xfrm>
            <a:off x="3850454" y="6127581"/>
            <a:ext cx="4479628" cy="337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exhaustive, for illustration only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4D0373-8414-0A7C-8F52-3C7CC8C3FA2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34652" y="4121074"/>
            <a:ext cx="673794" cy="416675"/>
          </a:xfrm>
          <a:prstGeom prst="rect">
            <a:avLst/>
          </a:prstGeom>
        </p:spPr>
      </p:pic>
      <p:pic>
        <p:nvPicPr>
          <p:cNvPr id="27" name="Google Shape;397;p9" descr="Logo, company name&#10;&#10;Description automatically generated">
            <a:extLst>
              <a:ext uri="{FF2B5EF4-FFF2-40B4-BE49-F238E27FC236}">
                <a16:creationId xmlns:a16="http://schemas.microsoft.com/office/drawing/2014/main" id="{965F3AC7-9E11-43DE-A63C-5F81AC453001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633224" y="1711496"/>
            <a:ext cx="500311" cy="28920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B60A94E-072C-BF18-A54A-463DAA1DD414}"/>
              </a:ext>
            </a:extLst>
          </p:cNvPr>
          <p:cNvSpPr/>
          <p:nvPr/>
        </p:nvSpPr>
        <p:spPr>
          <a:xfrm>
            <a:off x="200803" y="916875"/>
            <a:ext cx="4059805" cy="1415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oogle Shape;374;p9" descr="Logo, company name&#10;&#10;Description automatically generated">
            <a:extLst>
              <a:ext uri="{FF2B5EF4-FFF2-40B4-BE49-F238E27FC236}">
                <a16:creationId xmlns:a16="http://schemas.microsoft.com/office/drawing/2014/main" id="{A7DBAC0A-11EB-A0C0-C863-3521A5AC25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9085" y="969038"/>
            <a:ext cx="567710" cy="46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42593A-FBA6-C2EE-284A-81BDAF812CB8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759980" y="1045970"/>
            <a:ext cx="414357" cy="307777"/>
          </a:xfrm>
          <a:prstGeom prst="rect">
            <a:avLst/>
          </a:prstGeom>
        </p:spPr>
      </p:pic>
      <p:pic>
        <p:nvPicPr>
          <p:cNvPr id="38" name="Google Shape;373;p9" descr="Text&#10;&#10;Description automatically generated">
            <a:extLst>
              <a:ext uri="{FF2B5EF4-FFF2-40B4-BE49-F238E27FC236}">
                <a16:creationId xmlns:a16="http://schemas.microsoft.com/office/drawing/2014/main" id="{09055C1D-D669-931E-5D89-666F87AE5BFD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b="56875"/>
          <a:stretch/>
        </p:blipFill>
        <p:spPr>
          <a:xfrm>
            <a:off x="3258442" y="1001313"/>
            <a:ext cx="614418" cy="16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75;p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DD9948-C100-01C4-9856-56768B1F6EEC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786513" y="1058038"/>
            <a:ext cx="750322" cy="30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398;p9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1CE92082-3B63-F65D-8B4E-93AF018FA2AE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239149" y="1612434"/>
            <a:ext cx="532080" cy="13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370;p9" descr="A picture containing logo&#10;&#10;Description automatically generated">
            <a:extLst>
              <a:ext uri="{FF2B5EF4-FFF2-40B4-BE49-F238E27FC236}">
                <a16:creationId xmlns:a16="http://schemas.microsoft.com/office/drawing/2014/main" id="{1AFD2B53-0D4F-8C30-E52C-87E586B117BF}"/>
              </a:ext>
            </a:extLst>
          </p:cNvPr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903257" y="1557385"/>
            <a:ext cx="598384" cy="18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371;p9" descr="Text&#10;&#10;Description automatically generated">
            <a:extLst>
              <a:ext uri="{FF2B5EF4-FFF2-40B4-BE49-F238E27FC236}">
                <a16:creationId xmlns:a16="http://schemas.microsoft.com/office/drawing/2014/main" id="{55C0C69F-84F9-36CD-C1D5-AE7094541FFB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594965" y="1541704"/>
            <a:ext cx="411046" cy="24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372;p9" descr="Logo, company name&#10;&#10;Description automatically generated">
            <a:extLst>
              <a:ext uri="{FF2B5EF4-FFF2-40B4-BE49-F238E27FC236}">
                <a16:creationId xmlns:a16="http://schemas.microsoft.com/office/drawing/2014/main" id="{99F381EA-AE7B-8CA7-D9BB-AB9622411F5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 t="26699" b="25137"/>
          <a:stretch/>
        </p:blipFill>
        <p:spPr>
          <a:xfrm>
            <a:off x="1379347" y="1537446"/>
            <a:ext cx="470570" cy="22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9;p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154DF54-3D19-6AE0-515B-1606C7B275E0}"/>
              </a:ext>
            </a:extLst>
          </p:cNvPr>
          <p:cNvPicPr preferRelativeResize="0"/>
          <p:nvPr/>
        </p:nvPicPr>
        <p:blipFill rotWithShape="1">
          <a:blip r:embed="rId33">
            <a:alphaModFix/>
          </a:blip>
          <a:srcRect l="5574" t="33280" r="53192" b="31702"/>
          <a:stretch/>
        </p:blipFill>
        <p:spPr>
          <a:xfrm>
            <a:off x="112178" y="1359006"/>
            <a:ext cx="698959" cy="57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74;p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073621D-A472-9720-7CBB-B34F2835CE72}"/>
              </a:ext>
            </a:extLst>
          </p:cNvPr>
          <p:cNvPicPr preferRelativeResize="0"/>
          <p:nvPr/>
        </p:nvPicPr>
        <p:blipFill rotWithShape="1">
          <a:blip r:embed="rId34">
            <a:alphaModFix/>
          </a:blip>
          <a:srcRect r="53468"/>
          <a:stretch/>
        </p:blipFill>
        <p:spPr>
          <a:xfrm>
            <a:off x="886714" y="1474569"/>
            <a:ext cx="418870" cy="28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ED11E8B4-F779-A587-ADE8-E47AFB72ADF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2" y="979319"/>
            <a:ext cx="462234" cy="462234"/>
          </a:xfrm>
          <a:prstGeom prst="rect">
            <a:avLst/>
          </a:prstGeom>
        </p:spPr>
      </p:pic>
      <p:pic>
        <p:nvPicPr>
          <p:cNvPr id="47" name="Google Shape;399;p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36186A-7663-7FE1-6B4F-B29DC7A83297}"/>
              </a:ext>
            </a:extLst>
          </p:cNvPr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3232942" y="1283355"/>
            <a:ext cx="694162" cy="18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A picture containing rocket, illustration&#10;&#10;Description automatically generated">
            <a:extLst>
              <a:ext uri="{FF2B5EF4-FFF2-40B4-BE49-F238E27FC236}">
                <a16:creationId xmlns:a16="http://schemas.microsoft.com/office/drawing/2014/main" id="{D83F2306-683D-C57F-88CF-67D4083F929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038675" y="1848489"/>
            <a:ext cx="417306" cy="417306"/>
          </a:xfrm>
          <a:prstGeom prst="rect">
            <a:avLst/>
          </a:prstGeom>
        </p:spPr>
      </p:pic>
      <p:pic>
        <p:nvPicPr>
          <p:cNvPr id="50" name="Picture 49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4B8B8E5A-DF4F-642D-DA1A-8D6DBFBA705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3628" r="28588" b="14558"/>
          <a:stretch/>
        </p:blipFill>
        <p:spPr>
          <a:xfrm>
            <a:off x="2664326" y="976654"/>
            <a:ext cx="358394" cy="451758"/>
          </a:xfrm>
          <a:prstGeom prst="rect">
            <a:avLst/>
          </a:prstGeom>
        </p:spPr>
      </p:pic>
      <p:pic>
        <p:nvPicPr>
          <p:cNvPr id="81" name="Picture 80" descr="A sign with white text&#10;&#10;Description automatically generated">
            <a:extLst>
              <a:ext uri="{FF2B5EF4-FFF2-40B4-BE49-F238E27FC236}">
                <a16:creationId xmlns:a16="http://schemas.microsoft.com/office/drawing/2014/main" id="{E22E5790-8297-3F6B-41C1-2AB41F92D4E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90149" y="1945698"/>
            <a:ext cx="373847" cy="29907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A41DEE34-5BE4-2E91-EF59-5C7C8AF376D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59660" y="1895255"/>
            <a:ext cx="542838" cy="349214"/>
          </a:xfrm>
          <a:prstGeom prst="rect">
            <a:avLst/>
          </a:prstGeom>
        </p:spPr>
      </p:pic>
      <p:pic>
        <p:nvPicPr>
          <p:cNvPr id="115" name="Picture 2" descr="CAAS Civil Aviation Authority of Singapore - DCD">
            <a:extLst>
              <a:ext uri="{FF2B5EF4-FFF2-40B4-BE49-F238E27FC236}">
                <a16:creationId xmlns:a16="http://schemas.microsoft.com/office/drawing/2014/main" id="{CC69718A-CC22-6B52-550F-510F7874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3" y="1954193"/>
            <a:ext cx="641008" cy="32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A blue logo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6827CE7-10F8-76EF-926C-03A919C9487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18084" y="1185698"/>
            <a:ext cx="811967" cy="276999"/>
          </a:xfrm>
          <a:prstGeom prst="rect">
            <a:avLst/>
          </a:prstGeom>
        </p:spPr>
      </p:pic>
      <p:pic>
        <p:nvPicPr>
          <p:cNvPr id="152" name="Picture 151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B510CF7A-BEBE-6C1D-157B-75A7DEFFDE8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221860" y="1703074"/>
            <a:ext cx="752007" cy="203042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2C38EFBC-C0AF-B247-2D4C-FADFF79BD09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41" y="1886100"/>
            <a:ext cx="695051" cy="314429"/>
          </a:xfrm>
          <a:prstGeom prst="rect">
            <a:avLst/>
          </a:prstGeom>
        </p:spPr>
      </p:pic>
      <p:pic>
        <p:nvPicPr>
          <p:cNvPr id="156" name="Picture 2">
            <a:extLst>
              <a:ext uri="{FF2B5EF4-FFF2-40B4-BE49-F238E27FC236}">
                <a16:creationId xmlns:a16="http://schemas.microsoft.com/office/drawing/2014/main" id="{62892D3F-8981-36E9-7509-FC97A9DA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30" y="1617633"/>
            <a:ext cx="520112" cy="2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56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3970A5D2-0B24-E626-7D97-C7A6488A129E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8456" t="32221" r="9334" b="32654"/>
          <a:stretch/>
        </p:blipFill>
        <p:spPr>
          <a:xfrm>
            <a:off x="6005923" y="1254602"/>
            <a:ext cx="602340" cy="171573"/>
          </a:xfrm>
          <a:prstGeom prst="rect">
            <a:avLst/>
          </a:prstGeom>
        </p:spPr>
      </p:pic>
      <p:pic>
        <p:nvPicPr>
          <p:cNvPr id="169" name="Picture 168" descr="Logo&#10;&#10;Description automatically generated">
            <a:extLst>
              <a:ext uri="{FF2B5EF4-FFF2-40B4-BE49-F238E27FC236}">
                <a16:creationId xmlns:a16="http://schemas.microsoft.com/office/drawing/2014/main" id="{9F6487D1-BC10-E84B-0792-4F3BE6304BE3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5" b="17603"/>
          <a:stretch/>
        </p:blipFill>
        <p:spPr>
          <a:xfrm>
            <a:off x="7198610" y="4007156"/>
            <a:ext cx="617873" cy="423694"/>
          </a:xfrm>
          <a:prstGeom prst="rect">
            <a:avLst/>
          </a:prstGeom>
        </p:spPr>
      </p:pic>
      <p:pic>
        <p:nvPicPr>
          <p:cNvPr id="170" name="Picture 169" descr="Logo&#10;&#10;Description automatically generated">
            <a:extLst>
              <a:ext uri="{FF2B5EF4-FFF2-40B4-BE49-F238E27FC236}">
                <a16:creationId xmlns:a16="http://schemas.microsoft.com/office/drawing/2014/main" id="{4AFF6C0B-4432-5894-89B0-9D1A97B353E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10" y="4592172"/>
            <a:ext cx="630363" cy="215454"/>
          </a:xfrm>
          <a:prstGeom prst="rect">
            <a:avLst/>
          </a:prstGeom>
        </p:spPr>
      </p:pic>
      <p:pic>
        <p:nvPicPr>
          <p:cNvPr id="171" name="Google Shape;308;p9" descr="Logo&#10;&#10;Description automatically generated">
            <a:extLst>
              <a:ext uri="{FF2B5EF4-FFF2-40B4-BE49-F238E27FC236}">
                <a16:creationId xmlns:a16="http://schemas.microsoft.com/office/drawing/2014/main" id="{2E21EDBD-F0DA-6009-FB49-9F804582049E}"/>
              </a:ext>
            </a:extLst>
          </p:cNvPr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9277329" y="4073891"/>
            <a:ext cx="312284" cy="40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309;p9" descr="Logo, company name&#10;&#10;Description automatically generated">
            <a:extLst>
              <a:ext uri="{FF2B5EF4-FFF2-40B4-BE49-F238E27FC236}">
                <a16:creationId xmlns:a16="http://schemas.microsoft.com/office/drawing/2014/main" id="{F1E8DC91-4CC2-9E17-C63A-DFEC096477D6}"/>
              </a:ext>
            </a:extLst>
          </p:cNvPr>
          <p:cNvPicPr preferRelativeResize="0"/>
          <p:nvPr/>
        </p:nvPicPr>
        <p:blipFill rotWithShape="1">
          <a:blip r:embed="rId50">
            <a:alphaModFix/>
          </a:blip>
          <a:srcRect t="29540" b="26576"/>
          <a:stretch/>
        </p:blipFill>
        <p:spPr>
          <a:xfrm>
            <a:off x="4979507" y="4487763"/>
            <a:ext cx="697372" cy="25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320;p9" descr="Logo&#10;&#10;Description automatically generated">
            <a:extLst>
              <a:ext uri="{FF2B5EF4-FFF2-40B4-BE49-F238E27FC236}">
                <a16:creationId xmlns:a16="http://schemas.microsoft.com/office/drawing/2014/main" id="{E124DF43-3986-BB3E-6283-5F43EF8C707F}"/>
              </a:ext>
            </a:extLst>
          </p:cNvPr>
          <p:cNvPicPr preferRelativeResize="0"/>
          <p:nvPr/>
        </p:nvPicPr>
        <p:blipFill rotWithShape="1">
          <a:blip r:embed="rId51">
            <a:alphaModFix/>
          </a:blip>
          <a:srcRect l="5655" t="8917" r="4804" b="17117"/>
          <a:stretch/>
        </p:blipFill>
        <p:spPr>
          <a:xfrm>
            <a:off x="4907418" y="3988492"/>
            <a:ext cx="473954" cy="40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352;p9" descr="A picture containing logo&#10;&#10;Description automatically generated">
            <a:extLst>
              <a:ext uri="{FF2B5EF4-FFF2-40B4-BE49-F238E27FC236}">
                <a16:creationId xmlns:a16="http://schemas.microsoft.com/office/drawing/2014/main" id="{CEB15DC7-5B1C-9E4B-D629-53CFC7C3AEE2}"/>
              </a:ext>
            </a:extLst>
          </p:cNvPr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9368490" y="4652290"/>
            <a:ext cx="697372" cy="1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291;p9" descr="Logo&#10;&#10;Description automatically generated">
            <a:extLst>
              <a:ext uri="{FF2B5EF4-FFF2-40B4-BE49-F238E27FC236}">
                <a16:creationId xmlns:a16="http://schemas.microsoft.com/office/drawing/2014/main" id="{4149F6F9-F2D4-943B-4BDB-AC0CB9256C4D}"/>
              </a:ext>
            </a:extLst>
          </p:cNvPr>
          <p:cNvPicPr preferRelativeResize="0"/>
          <p:nvPr/>
        </p:nvPicPr>
        <p:blipFill rotWithShape="1">
          <a:blip r:embed="rId53">
            <a:alphaModFix/>
          </a:blip>
          <a:srcRect t="10352" b="15052"/>
          <a:stretch/>
        </p:blipFill>
        <p:spPr>
          <a:xfrm>
            <a:off x="4972580" y="4853579"/>
            <a:ext cx="529953" cy="39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Picture 175" descr="Logo, company name&#10;&#10;Description automatically generated">
            <a:extLst>
              <a:ext uri="{FF2B5EF4-FFF2-40B4-BE49-F238E27FC236}">
                <a16:creationId xmlns:a16="http://schemas.microsoft.com/office/drawing/2014/main" id="{B62D394F-DB97-4687-A365-530EC598B2E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13" y="4389369"/>
            <a:ext cx="576276" cy="322714"/>
          </a:xfrm>
          <a:prstGeom prst="rect">
            <a:avLst/>
          </a:prstGeom>
        </p:spPr>
      </p:pic>
      <p:pic>
        <p:nvPicPr>
          <p:cNvPr id="177" name="Google Shape;294;p9" descr="Icon&#10;&#10;Description automatically generated with medium confidence">
            <a:extLst>
              <a:ext uri="{FF2B5EF4-FFF2-40B4-BE49-F238E27FC236}">
                <a16:creationId xmlns:a16="http://schemas.microsoft.com/office/drawing/2014/main" id="{7C07FA55-594D-C119-D314-110964EB15C5}"/>
              </a:ext>
            </a:extLst>
          </p:cNvPr>
          <p:cNvPicPr preferRelativeResize="0"/>
          <p:nvPr/>
        </p:nvPicPr>
        <p:blipFill rotWithShape="1">
          <a:blip r:embed="rId55">
            <a:alphaModFix/>
          </a:blip>
          <a:srcRect l="4113" r="11536" b="4645"/>
          <a:stretch/>
        </p:blipFill>
        <p:spPr>
          <a:xfrm>
            <a:off x="5784390" y="5120443"/>
            <a:ext cx="279833" cy="35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Picture 177" descr="Text&#10;&#10;Description automatically generated with medium confidence">
            <a:extLst>
              <a:ext uri="{FF2B5EF4-FFF2-40B4-BE49-F238E27FC236}">
                <a16:creationId xmlns:a16="http://schemas.microsoft.com/office/drawing/2014/main" id="{FA15C4D0-F37F-E5AA-77A7-7DD80596E7E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06" y="4206882"/>
            <a:ext cx="565293" cy="197482"/>
          </a:xfrm>
          <a:prstGeom prst="rect">
            <a:avLst/>
          </a:prstGeom>
        </p:spPr>
      </p:pic>
      <p:pic>
        <p:nvPicPr>
          <p:cNvPr id="179" name="Picture 178" descr="Logo, company name&#10;&#10;Description automatically generated">
            <a:extLst>
              <a:ext uri="{FF2B5EF4-FFF2-40B4-BE49-F238E27FC236}">
                <a16:creationId xmlns:a16="http://schemas.microsoft.com/office/drawing/2014/main" id="{7C7A6FAC-EE76-D71D-BC40-107FA408D666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0" b="32582"/>
          <a:stretch/>
        </p:blipFill>
        <p:spPr>
          <a:xfrm>
            <a:off x="5894509" y="5718034"/>
            <a:ext cx="420513" cy="186196"/>
          </a:xfrm>
          <a:prstGeom prst="rect">
            <a:avLst/>
          </a:prstGeom>
        </p:spPr>
      </p:pic>
      <p:pic>
        <p:nvPicPr>
          <p:cNvPr id="180" name="Picture 17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66B887-16E2-3F56-B4ED-F766925B7B87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32" y="5727966"/>
            <a:ext cx="832642" cy="156090"/>
          </a:xfrm>
          <a:prstGeom prst="rect">
            <a:avLst/>
          </a:prstGeom>
        </p:spPr>
      </p:pic>
      <p:pic>
        <p:nvPicPr>
          <p:cNvPr id="181" name="Picture 180" descr="A picture containing text&#10;&#10;Description automatically generated">
            <a:extLst>
              <a:ext uri="{FF2B5EF4-FFF2-40B4-BE49-F238E27FC236}">
                <a16:creationId xmlns:a16="http://schemas.microsoft.com/office/drawing/2014/main" id="{BAA9DC33-8F42-A621-03F0-719E2E89118D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21" y="3937666"/>
            <a:ext cx="405431" cy="527760"/>
          </a:xfrm>
          <a:prstGeom prst="rect">
            <a:avLst/>
          </a:prstGeom>
        </p:spPr>
      </p:pic>
      <p:pic>
        <p:nvPicPr>
          <p:cNvPr id="182" name="Picture 181" descr="Logo, company name&#10;&#10;Description automatically generated">
            <a:extLst>
              <a:ext uri="{FF2B5EF4-FFF2-40B4-BE49-F238E27FC236}">
                <a16:creationId xmlns:a16="http://schemas.microsoft.com/office/drawing/2014/main" id="{687EBD5A-4EC3-B0A3-4E9C-B31AF390650A}"/>
              </a:ext>
            </a:extLst>
          </p:cNvPr>
          <p:cNvPicPr>
            <a:picLocks noChangeAspect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5" r="8731" b="35455"/>
          <a:stretch/>
        </p:blipFill>
        <p:spPr>
          <a:xfrm>
            <a:off x="5410591" y="3994840"/>
            <a:ext cx="769082" cy="281096"/>
          </a:xfrm>
          <a:prstGeom prst="rect">
            <a:avLst/>
          </a:prstGeom>
        </p:spPr>
      </p:pic>
      <p:pic>
        <p:nvPicPr>
          <p:cNvPr id="183" name="Picture 182" descr="Logo, company name&#10;&#10;Description automatically generated">
            <a:extLst>
              <a:ext uri="{FF2B5EF4-FFF2-40B4-BE49-F238E27FC236}">
                <a16:creationId xmlns:a16="http://schemas.microsoft.com/office/drawing/2014/main" id="{613799CC-56A7-3B63-DDD3-22EEE8D547A8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7" b="34028"/>
          <a:stretch/>
        </p:blipFill>
        <p:spPr>
          <a:xfrm>
            <a:off x="6502967" y="5643888"/>
            <a:ext cx="872129" cy="288021"/>
          </a:xfrm>
          <a:prstGeom prst="rect">
            <a:avLst/>
          </a:prstGeom>
        </p:spPr>
      </p:pic>
      <p:pic>
        <p:nvPicPr>
          <p:cNvPr id="184" name="Picture 183" descr="Logo, company name&#10;&#10;Description automatically generated">
            <a:extLst>
              <a:ext uri="{FF2B5EF4-FFF2-40B4-BE49-F238E27FC236}">
                <a16:creationId xmlns:a16="http://schemas.microsoft.com/office/drawing/2014/main" id="{63E670F7-62AF-827C-442D-43C1619C21C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10" y="5296594"/>
            <a:ext cx="326948" cy="326948"/>
          </a:xfrm>
          <a:prstGeom prst="rect">
            <a:avLst/>
          </a:prstGeom>
        </p:spPr>
      </p:pic>
      <p:pic>
        <p:nvPicPr>
          <p:cNvPr id="185" name="Picture 184" descr="Icon&#10;&#10;Description automatically generated with medium confidence">
            <a:extLst>
              <a:ext uri="{FF2B5EF4-FFF2-40B4-BE49-F238E27FC236}">
                <a16:creationId xmlns:a16="http://schemas.microsoft.com/office/drawing/2014/main" id="{F3D11CCF-DFF7-7642-5AA0-84A3660E48DB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2" y="4987746"/>
            <a:ext cx="735478" cy="229837"/>
          </a:xfrm>
          <a:prstGeom prst="rect">
            <a:avLst/>
          </a:prstGeom>
        </p:spPr>
      </p:pic>
      <p:pic>
        <p:nvPicPr>
          <p:cNvPr id="186" name="Picture 185" descr="Logo, company name&#10;&#10;Description automatically generated">
            <a:extLst>
              <a:ext uri="{FF2B5EF4-FFF2-40B4-BE49-F238E27FC236}">
                <a16:creationId xmlns:a16="http://schemas.microsoft.com/office/drawing/2014/main" id="{ED19D5F8-743C-6901-296A-DEDA7EEA7D29}"/>
              </a:ext>
            </a:extLst>
          </p:cNvPr>
          <p:cNvPicPr>
            <a:picLocks noChangeAspect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2" b="35716"/>
          <a:stretch/>
        </p:blipFill>
        <p:spPr>
          <a:xfrm>
            <a:off x="9385509" y="4954173"/>
            <a:ext cx="587615" cy="192184"/>
          </a:xfrm>
          <a:prstGeom prst="rect">
            <a:avLst/>
          </a:prstGeom>
        </p:spPr>
      </p:pic>
      <p:pic>
        <p:nvPicPr>
          <p:cNvPr id="187" name="Picture 186" descr="Text&#10;&#10;Description automatically generated with low confidence">
            <a:extLst>
              <a:ext uri="{FF2B5EF4-FFF2-40B4-BE49-F238E27FC236}">
                <a16:creationId xmlns:a16="http://schemas.microsoft.com/office/drawing/2014/main" id="{2581C66C-DE20-3271-239C-C11C2EDB3D71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62" y="4064493"/>
            <a:ext cx="633583" cy="290041"/>
          </a:xfrm>
          <a:prstGeom prst="rect">
            <a:avLst/>
          </a:prstGeom>
        </p:spPr>
      </p:pic>
      <p:pic>
        <p:nvPicPr>
          <p:cNvPr id="188" name="Picture 187" descr="Logo&#10;&#10;Description automatically generated">
            <a:extLst>
              <a:ext uri="{FF2B5EF4-FFF2-40B4-BE49-F238E27FC236}">
                <a16:creationId xmlns:a16="http://schemas.microsoft.com/office/drawing/2014/main" id="{94A719AB-E6A8-139E-C28F-113F92D72F54}"/>
              </a:ext>
            </a:extLst>
          </p:cNvPr>
          <p:cNvPicPr>
            <a:picLocks noChangeAspect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7" b="12678"/>
          <a:stretch/>
        </p:blipFill>
        <p:spPr>
          <a:xfrm>
            <a:off x="6328439" y="4949725"/>
            <a:ext cx="376590" cy="255949"/>
          </a:xfrm>
          <a:prstGeom prst="rect">
            <a:avLst/>
          </a:prstGeom>
        </p:spPr>
      </p:pic>
      <p:pic>
        <p:nvPicPr>
          <p:cNvPr id="189" name="Picture 188" descr="Logo&#10;&#10;Description automatically generated">
            <a:extLst>
              <a:ext uri="{FF2B5EF4-FFF2-40B4-BE49-F238E27FC236}">
                <a16:creationId xmlns:a16="http://schemas.microsoft.com/office/drawing/2014/main" id="{81E6FAAF-3535-FEA1-00D3-81A06BBC81E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5" y="4487763"/>
            <a:ext cx="355042" cy="344169"/>
          </a:xfrm>
          <a:prstGeom prst="rect">
            <a:avLst/>
          </a:prstGeom>
        </p:spPr>
      </p:pic>
      <p:pic>
        <p:nvPicPr>
          <p:cNvPr id="190" name="Google Shape;330;p9" descr="Logo&#10;&#10;Description automatically generated">
            <a:extLst>
              <a:ext uri="{FF2B5EF4-FFF2-40B4-BE49-F238E27FC236}">
                <a16:creationId xmlns:a16="http://schemas.microsoft.com/office/drawing/2014/main" id="{C8B3A79B-ACD0-E853-C056-FE4AEAA9BF01}"/>
              </a:ext>
            </a:extLst>
          </p:cNvPr>
          <p:cNvPicPr preferRelativeResize="0"/>
          <p:nvPr/>
        </p:nvPicPr>
        <p:blipFill rotWithShape="1">
          <a:blip r:embed="rId68">
            <a:alphaModFix/>
          </a:blip>
          <a:srcRect l="4661" r="5549" b="32362"/>
          <a:stretch/>
        </p:blipFill>
        <p:spPr>
          <a:xfrm>
            <a:off x="7767753" y="4953144"/>
            <a:ext cx="538169" cy="16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Picture 190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0D5B4A8-1B69-738C-460E-970C4BE5A3C6}"/>
              </a:ext>
            </a:extLst>
          </p:cNvPr>
          <p:cNvPicPr>
            <a:picLocks noChangeAspect="1"/>
          </p:cNvPicPr>
          <p:nvPr/>
        </p:nvPicPr>
        <p:blipFill>
          <a:blip r:embed="rId6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12" y="5119614"/>
            <a:ext cx="569939" cy="278599"/>
          </a:xfrm>
          <a:prstGeom prst="rect">
            <a:avLst/>
          </a:prstGeom>
        </p:spPr>
      </p:pic>
      <p:pic>
        <p:nvPicPr>
          <p:cNvPr id="192" name="Picture 19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AA9635-1476-3C85-3DC0-FE801FDFD017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66" y="5760777"/>
            <a:ext cx="665039" cy="140502"/>
          </a:xfrm>
          <a:prstGeom prst="rect">
            <a:avLst/>
          </a:prstGeom>
        </p:spPr>
      </p:pic>
      <p:pic>
        <p:nvPicPr>
          <p:cNvPr id="193" name="Picture 19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34170B-BF47-DE96-9B20-EC39AD7D3B96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68" y="5303842"/>
            <a:ext cx="555797" cy="294844"/>
          </a:xfrm>
          <a:prstGeom prst="rect">
            <a:avLst/>
          </a:prstGeom>
        </p:spPr>
      </p:pic>
      <p:pic>
        <p:nvPicPr>
          <p:cNvPr id="194" name="Picture 193" descr="Logo&#10;&#10;Description automatically generated">
            <a:extLst>
              <a:ext uri="{FF2B5EF4-FFF2-40B4-BE49-F238E27FC236}">
                <a16:creationId xmlns:a16="http://schemas.microsoft.com/office/drawing/2014/main" id="{2D3866F0-AD33-1B48-9058-7E766C0711F1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4007156"/>
            <a:ext cx="810309" cy="112093"/>
          </a:xfrm>
          <a:prstGeom prst="rect">
            <a:avLst/>
          </a:prstGeom>
        </p:spPr>
      </p:pic>
      <p:pic>
        <p:nvPicPr>
          <p:cNvPr id="195" name="Picture 194" descr="Logo&#10;&#10;Description automatically generated">
            <a:extLst>
              <a:ext uri="{FF2B5EF4-FFF2-40B4-BE49-F238E27FC236}">
                <a16:creationId xmlns:a16="http://schemas.microsoft.com/office/drawing/2014/main" id="{EE25E23A-6B09-72D1-C345-F8F817BC1B90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64" y="4774205"/>
            <a:ext cx="635941" cy="175520"/>
          </a:xfrm>
          <a:prstGeom prst="rect">
            <a:avLst/>
          </a:prstGeom>
        </p:spPr>
      </p:pic>
      <p:pic>
        <p:nvPicPr>
          <p:cNvPr id="196" name="Picture 19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226F13-F555-BA67-53E0-0BF232979270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11" y="5158797"/>
            <a:ext cx="851358" cy="271745"/>
          </a:xfrm>
          <a:prstGeom prst="rect">
            <a:avLst/>
          </a:prstGeom>
        </p:spPr>
      </p:pic>
      <p:pic>
        <p:nvPicPr>
          <p:cNvPr id="197" name="Google Shape;295;p9" descr="Logo&#10;&#10;Description automatically generated">
            <a:extLst>
              <a:ext uri="{FF2B5EF4-FFF2-40B4-BE49-F238E27FC236}">
                <a16:creationId xmlns:a16="http://schemas.microsoft.com/office/drawing/2014/main" id="{F7035A90-004D-81BF-69BF-EDDC826FC9E5}"/>
              </a:ext>
            </a:extLst>
          </p:cNvPr>
          <p:cNvPicPr preferRelativeResize="0"/>
          <p:nvPr/>
        </p:nvPicPr>
        <p:blipFill rotWithShape="1">
          <a:blip r:embed="rId75">
            <a:alphaModFix/>
          </a:blip>
          <a:srcRect t="32463" b="31443"/>
          <a:stretch/>
        </p:blipFill>
        <p:spPr>
          <a:xfrm>
            <a:off x="8397352" y="4630732"/>
            <a:ext cx="737366" cy="17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Picture 197" descr="Logo, company name&#10;&#10;Description automatically generated">
            <a:extLst>
              <a:ext uri="{FF2B5EF4-FFF2-40B4-BE49-F238E27FC236}">
                <a16:creationId xmlns:a16="http://schemas.microsoft.com/office/drawing/2014/main" id="{D7E1B0A2-F4CC-D98B-EC11-F16FAB80DC25}"/>
              </a:ext>
            </a:extLst>
          </p:cNvPr>
          <p:cNvPicPr>
            <a:picLocks noChangeAspect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23186" r="15088" b="15190"/>
          <a:stretch/>
        </p:blipFill>
        <p:spPr>
          <a:xfrm>
            <a:off x="10131286" y="5024878"/>
            <a:ext cx="602630" cy="197482"/>
          </a:xfrm>
          <a:prstGeom prst="rect">
            <a:avLst/>
          </a:prstGeom>
        </p:spPr>
      </p:pic>
      <p:pic>
        <p:nvPicPr>
          <p:cNvPr id="199" name="Google Shape;358;p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6C42D2-2C72-2CD5-F258-D109D1091DA6}"/>
              </a:ext>
            </a:extLst>
          </p:cNvPr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9340284" y="5349429"/>
            <a:ext cx="678063" cy="1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Picture 199" descr="Logo&#10;&#10;Description automatically generated">
            <a:extLst>
              <a:ext uri="{FF2B5EF4-FFF2-40B4-BE49-F238E27FC236}">
                <a16:creationId xmlns:a16="http://schemas.microsoft.com/office/drawing/2014/main" id="{74DDE472-72A0-BCA3-EBFE-8B186BD109E4}"/>
              </a:ext>
            </a:extLst>
          </p:cNvPr>
          <p:cNvPicPr>
            <a:picLocks noChangeAspect="1"/>
          </p:cNvPicPr>
          <p:nvPr/>
        </p:nvPicPr>
        <p:blipFill rotWithShape="1"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3" b="28672"/>
          <a:stretch/>
        </p:blipFill>
        <p:spPr>
          <a:xfrm>
            <a:off x="10263458" y="4610961"/>
            <a:ext cx="542062" cy="258269"/>
          </a:xfrm>
          <a:prstGeom prst="rect">
            <a:avLst/>
          </a:prstGeom>
        </p:spPr>
      </p:pic>
      <p:pic>
        <p:nvPicPr>
          <p:cNvPr id="201" name="Picture 200" descr="Logo&#10;&#10;Description automatically generated">
            <a:extLst>
              <a:ext uri="{FF2B5EF4-FFF2-40B4-BE49-F238E27FC236}">
                <a16:creationId xmlns:a16="http://schemas.microsoft.com/office/drawing/2014/main" id="{0418DC59-3E36-4C50-82A8-06DCEE0F0683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05" y="5478522"/>
            <a:ext cx="581351" cy="275707"/>
          </a:xfrm>
          <a:prstGeom prst="rect">
            <a:avLst/>
          </a:prstGeom>
        </p:spPr>
      </p:pic>
      <p:pic>
        <p:nvPicPr>
          <p:cNvPr id="202" name="Picture 201" descr="Text&#10;&#10;Description automatically generated">
            <a:extLst>
              <a:ext uri="{FF2B5EF4-FFF2-40B4-BE49-F238E27FC236}">
                <a16:creationId xmlns:a16="http://schemas.microsoft.com/office/drawing/2014/main" id="{ED244815-8FC5-13C2-6AD6-6CC59E9B3759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0050494" y="5373799"/>
            <a:ext cx="762825" cy="295315"/>
          </a:xfrm>
          <a:prstGeom prst="rect">
            <a:avLst/>
          </a:prstGeom>
        </p:spPr>
      </p:pic>
      <p:pic>
        <p:nvPicPr>
          <p:cNvPr id="203" name="Picture 202" descr="Logo&#10;&#10;Description automatically generated with low confidence">
            <a:extLst>
              <a:ext uri="{FF2B5EF4-FFF2-40B4-BE49-F238E27FC236}">
                <a16:creationId xmlns:a16="http://schemas.microsoft.com/office/drawing/2014/main" id="{0EF17FF0-B31C-4638-2F5C-1AFD6D27A0D9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27" y="4287098"/>
            <a:ext cx="663655" cy="101548"/>
          </a:xfrm>
          <a:prstGeom prst="rect">
            <a:avLst/>
          </a:prstGeom>
        </p:spPr>
      </p:pic>
      <p:pic>
        <p:nvPicPr>
          <p:cNvPr id="204" name="Google Shape;348;p9">
            <a:extLst>
              <a:ext uri="{FF2B5EF4-FFF2-40B4-BE49-F238E27FC236}">
                <a16:creationId xmlns:a16="http://schemas.microsoft.com/office/drawing/2014/main" id="{8C3B1E2F-8DEC-2F08-7B2F-4072F8348359}"/>
              </a:ext>
            </a:extLst>
          </p:cNvPr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7472258" y="5545015"/>
            <a:ext cx="858148" cy="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Picture 20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7830A54E-79B0-6F23-479B-DAD44AC0C040}"/>
              </a:ext>
            </a:extLst>
          </p:cNvPr>
          <p:cNvPicPr>
            <a:picLocks noChangeAspect="1"/>
          </p:cNvPicPr>
          <p:nvPr/>
        </p:nvPicPr>
        <p:blipFill rotWithShape="1">
          <a:blip r:embed="rId83"/>
          <a:srcRect l="21441" t="34182" r="20486" b="34030"/>
          <a:stretch/>
        </p:blipFill>
        <p:spPr>
          <a:xfrm>
            <a:off x="9317947" y="5690762"/>
            <a:ext cx="732547" cy="210517"/>
          </a:xfrm>
          <a:prstGeom prst="rect">
            <a:avLst/>
          </a:prstGeom>
        </p:spPr>
      </p:pic>
      <p:pic>
        <p:nvPicPr>
          <p:cNvPr id="206" name="Picture 205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C568DE1-DD60-164F-AEFB-85C4789CCD67}"/>
              </a:ext>
            </a:extLst>
          </p:cNvPr>
          <p:cNvPicPr>
            <a:picLocks noChangeAspect="1"/>
          </p:cNvPicPr>
          <p:nvPr/>
        </p:nvPicPr>
        <p:blipFill rotWithShape="1">
          <a:blip r:embed="rId84"/>
          <a:srcRect t="31561" b="33229"/>
          <a:stretch/>
        </p:blipFill>
        <p:spPr>
          <a:xfrm>
            <a:off x="7091203" y="4470457"/>
            <a:ext cx="727505" cy="256151"/>
          </a:xfrm>
          <a:prstGeom prst="rect">
            <a:avLst/>
          </a:prstGeom>
        </p:spPr>
      </p:pic>
      <p:pic>
        <p:nvPicPr>
          <p:cNvPr id="207" name="Google Shape;313;p9" descr="Logo&#10;&#10;Description automatically generated">
            <a:extLst>
              <a:ext uri="{FF2B5EF4-FFF2-40B4-BE49-F238E27FC236}">
                <a16:creationId xmlns:a16="http://schemas.microsoft.com/office/drawing/2014/main" id="{19B0A3D0-1042-2A19-56AC-1F9981711015}"/>
              </a:ext>
            </a:extLst>
          </p:cNvPr>
          <p:cNvPicPr preferRelativeResize="0"/>
          <p:nvPr/>
        </p:nvPicPr>
        <p:blipFill rotWithShape="1">
          <a:blip r:embed="rId85">
            <a:alphaModFix/>
          </a:blip>
          <a:srcRect t="36581" b="30649"/>
          <a:stretch/>
        </p:blipFill>
        <p:spPr>
          <a:xfrm>
            <a:off x="5436028" y="4795318"/>
            <a:ext cx="766507" cy="17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Picture 207" descr="A picture containing text&#10;&#10;Description automatically generated">
            <a:extLst>
              <a:ext uri="{FF2B5EF4-FFF2-40B4-BE49-F238E27FC236}">
                <a16:creationId xmlns:a16="http://schemas.microsoft.com/office/drawing/2014/main" id="{FAF112B1-797D-4D9D-7F7B-FC3F934BF287}"/>
              </a:ext>
            </a:extLst>
          </p:cNvPr>
          <p:cNvPicPr>
            <a:picLocks noChangeAspect="1"/>
          </p:cNvPicPr>
          <p:nvPr/>
        </p:nvPicPr>
        <p:blipFill rotWithShape="1"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40819" r="32728" b="26143"/>
          <a:stretch/>
        </p:blipFill>
        <p:spPr>
          <a:xfrm>
            <a:off x="8280474" y="5806011"/>
            <a:ext cx="819896" cy="151032"/>
          </a:xfrm>
          <a:prstGeom prst="rect">
            <a:avLst/>
          </a:prstGeom>
        </p:spPr>
      </p:pic>
      <p:pic>
        <p:nvPicPr>
          <p:cNvPr id="209" name="Picture 20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AF9B1E-2539-9766-AD40-1260B859153C}"/>
              </a:ext>
            </a:extLst>
          </p:cNvPr>
          <p:cNvPicPr>
            <a:picLocks noChangeAspect="1"/>
          </p:cNvPicPr>
          <p:nvPr/>
        </p:nvPicPr>
        <p:blipFill rotWithShape="1"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69"/>
          <a:stretch/>
        </p:blipFill>
        <p:spPr>
          <a:xfrm>
            <a:off x="8372645" y="4868101"/>
            <a:ext cx="861924" cy="206997"/>
          </a:xfrm>
          <a:prstGeom prst="rect">
            <a:avLst/>
          </a:prstGeom>
        </p:spPr>
      </p:pic>
      <p:pic>
        <p:nvPicPr>
          <p:cNvPr id="210" name="Picture 209" descr="A black and white logo&#10;&#10;Description automatically generated">
            <a:extLst>
              <a:ext uri="{FF2B5EF4-FFF2-40B4-BE49-F238E27FC236}">
                <a16:creationId xmlns:a16="http://schemas.microsoft.com/office/drawing/2014/main" id="{A402A17E-E038-65C6-5236-DF7F3C8D3768}"/>
              </a:ext>
            </a:extLst>
          </p:cNvPr>
          <p:cNvPicPr>
            <a:picLocks noChangeAspect="1"/>
          </p:cNvPicPr>
          <p:nvPr/>
        </p:nvPicPr>
        <p:blipFill rotWithShape="1">
          <a:blip r:embed="rId88"/>
          <a:srcRect t="10674" b="10925"/>
          <a:stretch/>
        </p:blipFill>
        <p:spPr>
          <a:xfrm>
            <a:off x="10316042" y="4195238"/>
            <a:ext cx="361002" cy="283028"/>
          </a:xfrm>
          <a:prstGeom prst="rect">
            <a:avLst/>
          </a:prstGeom>
        </p:spPr>
      </p:pic>
      <p:pic>
        <p:nvPicPr>
          <p:cNvPr id="211" name="Picture 2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E8A016-E283-C267-FB50-B1E05A6CB0FD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22" y="5361188"/>
            <a:ext cx="564312" cy="219455"/>
          </a:xfrm>
          <a:prstGeom prst="rect">
            <a:avLst/>
          </a:prstGeom>
        </p:spPr>
      </p:pic>
      <p:pic>
        <p:nvPicPr>
          <p:cNvPr id="212" name="Picture 211" descr="A black and yellow logo&#10;&#10;Description automatically generated">
            <a:extLst>
              <a:ext uri="{FF2B5EF4-FFF2-40B4-BE49-F238E27FC236}">
                <a16:creationId xmlns:a16="http://schemas.microsoft.com/office/drawing/2014/main" id="{E135C1A1-A7A3-6997-A79D-AB040225BB9D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116292" y="5754229"/>
            <a:ext cx="763692" cy="275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E5-9953-4A9A-DBF9-1759949A06CE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8306566" y="1217896"/>
            <a:ext cx="1091795" cy="3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3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t's All Folks">
            <a:extLst>
              <a:ext uri="{FF2B5EF4-FFF2-40B4-BE49-F238E27FC236}">
                <a16:creationId xmlns:a16="http://schemas.microsoft.com/office/drawing/2014/main" id="{8739DAF3-FCF6-7E41-9E36-87E4DA08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ED49D-D014-B0E7-D62A-C48CD1BDD344}"/>
              </a:ext>
            </a:extLst>
          </p:cNvPr>
          <p:cNvSpPr txBox="1"/>
          <p:nvPr/>
        </p:nvSpPr>
        <p:spPr>
          <a:xfrm>
            <a:off x="8372395" y="5944383"/>
            <a:ext cx="359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FF33"/>
                </a:solidFill>
              </a:rPr>
              <a:t>Quek_Tong_Boon@hq.a-star.edu.sg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C7ADA-69CD-8C4F-9DD9-38C4D3FF03AA}"/>
              </a:ext>
            </a:extLst>
          </p:cNvPr>
          <p:cNvSpPr txBox="1"/>
          <p:nvPr/>
        </p:nvSpPr>
        <p:spPr>
          <a:xfrm>
            <a:off x="8390316" y="5575051"/>
            <a:ext cx="356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Feedbacks and further questions to: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2666EB8-F9D3-7D5E-9B7B-42BCDBDFA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69" y="4569384"/>
            <a:ext cx="2618641" cy="8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0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85" y="973369"/>
            <a:ext cx="8724900" cy="147732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Our focus - </a:t>
            </a:r>
            <a:r>
              <a:rPr lang="en-US" sz="3000" b="1" dirty="0">
                <a:solidFill>
                  <a:srgbClr val="FFFF00"/>
                </a:solidFill>
              </a:rPr>
              <a:t>Robotics</a:t>
            </a:r>
            <a:r>
              <a:rPr lang="en-US" sz="3000" b="1" dirty="0"/>
              <a:t> that </a:t>
            </a:r>
            <a:r>
              <a:rPr lang="en-US" sz="3000" b="1" dirty="0">
                <a:solidFill>
                  <a:srgbClr val="00FFFF"/>
                </a:solidFill>
              </a:rPr>
              <a:t>augment/assist/collaborate with</a:t>
            </a:r>
            <a:r>
              <a:rPr lang="en-US" sz="3000" b="1" dirty="0"/>
              <a:t>, rather than replace, </a:t>
            </a:r>
            <a:r>
              <a:rPr lang="en-US" sz="3000" b="1" dirty="0">
                <a:solidFill>
                  <a:srgbClr val="00FFFF"/>
                </a:solidFill>
              </a:rPr>
              <a:t>humans</a:t>
            </a:r>
            <a:r>
              <a:rPr lang="en-US" sz="3000" b="1" dirty="0"/>
              <a:t> to create value for both public and private sectors.</a:t>
            </a:r>
            <a:endParaRPr lang="en-SG" sz="3000" b="1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689E018-CF00-A9BA-A7AD-FA667CD04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2" y="-41575"/>
            <a:ext cx="9459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SG" sz="4800" b="1" i="1" dirty="0">
                <a:solidFill>
                  <a:srgbClr val="99FF66"/>
                </a:solidFill>
              </a:rPr>
              <a:t>Shaping the Robotics Wave …</a:t>
            </a:r>
            <a:endParaRPr lang="en-GB" sz="4800" b="1" i="1" dirty="0">
              <a:solidFill>
                <a:srgbClr val="99FF66"/>
              </a:solidFill>
            </a:endParaRPr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0D8C5EC-10EE-7BB8-9623-A3119202F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64" y="3112041"/>
            <a:ext cx="3422505" cy="11294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B220BF-EFC0-9153-A885-D12223339AC4}"/>
              </a:ext>
            </a:extLst>
          </p:cNvPr>
          <p:cNvGrpSpPr/>
          <p:nvPr/>
        </p:nvGrpSpPr>
        <p:grpSpPr>
          <a:xfrm>
            <a:off x="7430679" y="2544576"/>
            <a:ext cx="2111799" cy="3601837"/>
            <a:chOff x="6923284" y="3107549"/>
            <a:chExt cx="2111799" cy="36018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26CBB0B-6183-959B-EB7C-6DD7C17BE106}"/>
                </a:ext>
              </a:extLst>
            </p:cNvPr>
            <p:cNvGrpSpPr/>
            <p:nvPr/>
          </p:nvGrpSpPr>
          <p:grpSpPr>
            <a:xfrm>
              <a:off x="6923284" y="3107549"/>
              <a:ext cx="2111799" cy="3601837"/>
              <a:chOff x="6923284" y="3107549"/>
              <a:chExt cx="2111799" cy="360183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5B7466E-C71C-57A9-2961-87D5D212FDB7}"/>
                  </a:ext>
                </a:extLst>
              </p:cNvPr>
              <p:cNvSpPr/>
              <p:nvPr/>
            </p:nvSpPr>
            <p:spPr>
              <a:xfrm>
                <a:off x="6923284" y="3454400"/>
                <a:ext cx="1304818" cy="1254254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F3A689-C149-5D70-ABA0-2D13A2B3CD38}"/>
                  </a:ext>
                </a:extLst>
              </p:cNvPr>
              <p:cNvSpPr txBox="1"/>
              <p:nvPr/>
            </p:nvSpPr>
            <p:spPr>
              <a:xfrm>
                <a:off x="6923284" y="3666028"/>
                <a:ext cx="13048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FF0000"/>
                    </a:solidFill>
                  </a:rPr>
                  <a:t>Service Robotics</a:t>
                </a:r>
                <a:endParaRPr lang="en-SG" sz="2400" b="1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3B404-2F24-3D2D-0AA6-B77C84EBE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158153">
                <a:off x="7559142" y="3107549"/>
                <a:ext cx="1475941" cy="3601837"/>
              </a:xfrm>
              <a:prstGeom prst="rect">
                <a:avLst/>
              </a:prstGeom>
            </p:spPr>
          </p:pic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E18084-59A6-7E5C-0835-C89A65D4FB9D}"/>
                </a:ext>
              </a:extLst>
            </p:cNvPr>
            <p:cNvCxnSpPr>
              <a:cxnSpLocks/>
            </p:cNvCxnSpPr>
            <p:nvPr/>
          </p:nvCxnSpPr>
          <p:spPr>
            <a:xfrm>
              <a:off x="8156817" y="4523456"/>
              <a:ext cx="296870" cy="236568"/>
            </a:xfrm>
            <a:prstGeom prst="line">
              <a:avLst/>
            </a:prstGeom>
            <a:ln w="381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FEE0456-8558-377F-D4B0-3247D4602EC8}"/>
                </a:ext>
              </a:extLst>
            </p:cNvPr>
            <p:cNvCxnSpPr>
              <a:cxnSpLocks/>
            </p:cNvCxnSpPr>
            <p:nvPr/>
          </p:nvCxnSpPr>
          <p:spPr>
            <a:xfrm>
              <a:off x="8026799" y="4648949"/>
              <a:ext cx="478301" cy="389204"/>
            </a:xfrm>
            <a:prstGeom prst="line">
              <a:avLst/>
            </a:prstGeom>
            <a:ln w="381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0F0FEFC-EB44-BF93-8B5C-9A5D9CFA102F}"/>
              </a:ext>
            </a:extLst>
          </p:cNvPr>
          <p:cNvSpPr txBox="1"/>
          <p:nvPr/>
        </p:nvSpPr>
        <p:spPr>
          <a:xfrm>
            <a:off x="1274613" y="4593294"/>
            <a:ext cx="694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Brush Script MT" panose="03060802040406070304" pitchFamily="66" charset="0"/>
                <a:cs typeface="Arial" panose="020B0604020202020204" pitchFamily="34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 Robotics </a:t>
            </a:r>
            <a:r>
              <a:rPr lang="en-US" sz="4800" b="1" i="1" dirty="0">
                <a:latin typeface="Brush Script MT" panose="03060802040406070304" pitchFamily="66" charset="0"/>
                <a:cs typeface="Arial" panose="020B0604020202020204" pitchFamily="34" charset="0"/>
              </a:rPr>
              <a:t>Empowering</a:t>
            </a:r>
            <a:r>
              <a:rPr lang="en-US" sz="4800" b="1" i="1" dirty="0">
                <a:solidFill>
                  <a:srgbClr val="FFFF00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 People </a:t>
            </a:r>
            <a:r>
              <a:rPr lang="en-US" sz="4800" b="1" i="1" dirty="0">
                <a:latin typeface="Brush Script MT" panose="03060802040406070304" pitchFamily="66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0F5B9-155C-9468-B8B8-9A17774F28BA}"/>
              </a:ext>
            </a:extLst>
          </p:cNvPr>
          <p:cNvSpPr txBox="1"/>
          <p:nvPr/>
        </p:nvSpPr>
        <p:spPr>
          <a:xfrm>
            <a:off x="893799" y="5528006"/>
            <a:ext cx="814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Our aim - </a:t>
            </a:r>
            <a:r>
              <a:rPr lang="en-US" sz="3600" b="1" i="1" dirty="0">
                <a:solidFill>
                  <a:srgbClr val="00FFFF"/>
                </a:solidFill>
              </a:rPr>
              <a:t>Robotize to humanize 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our work!</a:t>
            </a:r>
            <a:endParaRPr lang="en-SG" sz="36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8C65C3-EF2D-422A-B28D-70F77390043B}"/>
              </a:ext>
            </a:extLst>
          </p:cNvPr>
          <p:cNvSpPr txBox="1"/>
          <p:nvPr/>
        </p:nvSpPr>
        <p:spPr>
          <a:xfrm>
            <a:off x="2737369" y="571145"/>
            <a:ext cx="692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Use cases so far - Mainly from Public Sector Domains: </a:t>
            </a:r>
            <a:endParaRPr lang="en-SG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65F1AC4-EAE3-67F6-5282-ADCDC8C84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97" y="2045162"/>
            <a:ext cx="1939755" cy="1890406"/>
          </a:xfrm>
          <a:prstGeom prst="rect">
            <a:avLst/>
          </a:prstGeom>
        </p:spPr>
      </p:pic>
      <p:pic>
        <p:nvPicPr>
          <p:cNvPr id="7" name="Picture 6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id="{437E20F8-5A3F-1D94-D78F-330A11C46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8" y="4058130"/>
            <a:ext cx="2222216" cy="1666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DD562-A4ED-4D3C-7C06-4CD21D208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223" y="4058464"/>
            <a:ext cx="2274405" cy="1664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93EC2F-7CFF-BEC1-33DB-F0346ADD8DD0}"/>
              </a:ext>
            </a:extLst>
          </p:cNvPr>
          <p:cNvSpPr txBox="1"/>
          <p:nvPr/>
        </p:nvSpPr>
        <p:spPr>
          <a:xfrm>
            <a:off x="5033928" y="4021637"/>
            <a:ext cx="210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FF"/>
                </a:solidFill>
              </a:rPr>
              <a:t>Healthcare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85046-C880-48EB-0B67-7BAA6DF84ED4}"/>
              </a:ext>
            </a:extLst>
          </p:cNvPr>
          <p:cNvSpPr txBox="1"/>
          <p:nvPr/>
        </p:nvSpPr>
        <p:spPr>
          <a:xfrm>
            <a:off x="7625809" y="5723387"/>
            <a:ext cx="336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FF"/>
                </a:solidFill>
              </a:rPr>
              <a:t>Built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CE9E1-1B04-C9DE-66AB-FC3CD0881EEE}"/>
              </a:ext>
            </a:extLst>
          </p:cNvPr>
          <p:cNvSpPr txBox="1"/>
          <p:nvPr/>
        </p:nvSpPr>
        <p:spPr>
          <a:xfrm>
            <a:off x="1215095" y="5723387"/>
            <a:ext cx="387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FF"/>
                </a:solidFill>
              </a:rPr>
              <a:t>Environment Services</a:t>
            </a:r>
          </a:p>
        </p:txBody>
      </p:sp>
    </p:spTree>
    <p:extLst>
      <p:ext uri="{BB962C8B-B14F-4D97-AF65-F5344CB8AC3E}">
        <p14:creationId xmlns:p14="http://schemas.microsoft.com/office/powerpoint/2010/main" val="380763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8C65C3-EF2D-422A-B28D-70F77390043B}"/>
              </a:ext>
            </a:extLst>
          </p:cNvPr>
          <p:cNvSpPr txBox="1"/>
          <p:nvPr/>
        </p:nvSpPr>
        <p:spPr>
          <a:xfrm>
            <a:off x="872601" y="1051201"/>
            <a:ext cx="5405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Use cases so far - Mainly from Public Sector</a:t>
            </a:r>
            <a:endParaRPr lang="en-SG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65F1AC4-EAE3-67F6-5282-ADCDC8C84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34" y="2432892"/>
            <a:ext cx="1541902" cy="1502675"/>
          </a:xfrm>
          <a:prstGeom prst="rect">
            <a:avLst/>
          </a:prstGeom>
        </p:spPr>
      </p:pic>
      <p:pic>
        <p:nvPicPr>
          <p:cNvPr id="7" name="Picture 6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id="{437E20F8-5A3F-1D94-D78F-330A11C46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" y="4399970"/>
            <a:ext cx="1766429" cy="1324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DD562-A4ED-4D3C-7C06-4CD21D208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583" y="4399948"/>
            <a:ext cx="1807913" cy="1323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93EC2F-7CFF-BEC1-33DB-F0346ADD8DD0}"/>
              </a:ext>
            </a:extLst>
          </p:cNvPr>
          <p:cNvSpPr txBox="1"/>
          <p:nvPr/>
        </p:nvSpPr>
        <p:spPr>
          <a:xfrm>
            <a:off x="2737369" y="3935567"/>
            <a:ext cx="183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</a:rPr>
              <a:t>Healthcare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85046-C880-48EB-0B67-7BAA6DF84ED4}"/>
              </a:ext>
            </a:extLst>
          </p:cNvPr>
          <p:cNvSpPr txBox="1"/>
          <p:nvPr/>
        </p:nvSpPr>
        <p:spPr>
          <a:xfrm>
            <a:off x="4229005" y="5723388"/>
            <a:ext cx="29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</a:rPr>
              <a:t>Built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CE9E1-1B04-C9DE-66AB-FC3CD0881EEE}"/>
              </a:ext>
            </a:extLst>
          </p:cNvPr>
          <p:cNvSpPr txBox="1"/>
          <p:nvPr/>
        </p:nvSpPr>
        <p:spPr>
          <a:xfrm>
            <a:off x="183583" y="5767709"/>
            <a:ext cx="339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</a:rPr>
              <a:t>Environment Services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FCB9A3-5507-E21B-5D63-F7455569B215}"/>
              </a:ext>
            </a:extLst>
          </p:cNvPr>
          <p:cNvGrpSpPr/>
          <p:nvPr/>
        </p:nvGrpSpPr>
        <p:grpSpPr>
          <a:xfrm>
            <a:off x="5509241" y="1310358"/>
            <a:ext cx="6102585" cy="3953572"/>
            <a:chOff x="5509241" y="1482882"/>
            <a:chExt cx="6102585" cy="39535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4F4160-EAFD-4FBE-EF5F-D3842C699B04}"/>
                </a:ext>
              </a:extLst>
            </p:cNvPr>
            <p:cNvGrpSpPr/>
            <p:nvPr/>
          </p:nvGrpSpPr>
          <p:grpSpPr>
            <a:xfrm>
              <a:off x="7108166" y="1482882"/>
              <a:ext cx="4503660" cy="3953572"/>
              <a:chOff x="7108166" y="1738320"/>
              <a:chExt cx="4503660" cy="395357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7EF75F-F3E3-4754-F30F-13C3EB0A760E}"/>
                  </a:ext>
                </a:extLst>
              </p:cNvPr>
              <p:cNvSpPr txBox="1"/>
              <p:nvPr/>
            </p:nvSpPr>
            <p:spPr>
              <a:xfrm>
                <a:off x="7174072" y="1738320"/>
                <a:ext cx="3864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C000"/>
                    </a:solidFill>
                  </a:rPr>
                  <a:t>Challenges for Such Domains</a:t>
                </a:r>
                <a:endParaRPr lang="en-SG" sz="24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7345F9-474C-165B-7C7A-6CEAC9FC02B9}"/>
                  </a:ext>
                </a:extLst>
              </p:cNvPr>
              <p:cNvSpPr txBox="1"/>
              <p:nvPr/>
            </p:nvSpPr>
            <p:spPr>
              <a:xfrm>
                <a:off x="7272067" y="2275572"/>
                <a:ext cx="433975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Operating environment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FF00"/>
                    </a:solidFill>
                  </a:rPr>
                  <a:t>Unstructured/Semi-structured</a:t>
                </a:r>
                <a:endParaRPr lang="en-US" b="1" dirty="0">
                  <a:solidFill>
                    <a:srgbClr val="00FFFF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FFFF"/>
                    </a:solidFill>
                  </a:rPr>
                  <a:t>Dynamic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FF00"/>
                    </a:solidFill>
                  </a:rPr>
                  <a:t>Human-centric and human-dense</a:t>
                </a:r>
                <a:endParaRPr lang="en-US" b="1" dirty="0">
                  <a:solidFill>
                    <a:srgbClr val="00FFFF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FFFF"/>
                    </a:solidFill>
                  </a:rPr>
                  <a:t>For outdoor - subject to tropical climate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FF00"/>
                    </a:solidFill>
                  </a:rPr>
                  <a:t>Highly regulated,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esp</a:t>
                </a:r>
                <a:r>
                  <a:rPr lang="en-US" b="1" dirty="0">
                    <a:solidFill>
                      <a:srgbClr val="FFFF00"/>
                    </a:solidFill>
                  </a:rPr>
                  <a:t> healthcare</a:t>
                </a:r>
                <a:endParaRPr lang="en-US" b="1" dirty="0">
                  <a:solidFill>
                    <a:srgbClr val="00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FFFF"/>
                    </a:solidFill>
                  </a:rPr>
                  <a:t>High task variability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FF00"/>
                    </a:solidFill>
                  </a:rPr>
                  <a:t>Co-habitation with heterogeneous robots and other agents</a:t>
                </a:r>
                <a:endParaRPr lang="en-US" b="1" dirty="0">
                  <a:solidFill>
                    <a:srgbClr val="00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FFFF"/>
                    </a:solidFill>
                  </a:rPr>
                  <a:t>Robot-human teaming/interactions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FF00"/>
                    </a:solidFill>
                  </a:rPr>
                  <a:t>Interactions with built infra,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etc</a:t>
                </a:r>
                <a:endParaRPr lang="en-SG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4192DE-4C33-8B3C-8ED5-983F6BD069DB}"/>
                  </a:ext>
                </a:extLst>
              </p:cNvPr>
              <p:cNvSpPr/>
              <p:nvPr/>
            </p:nvSpPr>
            <p:spPr>
              <a:xfrm>
                <a:off x="7108166" y="1755389"/>
                <a:ext cx="4211233" cy="39130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73EBC37-D4DF-827F-9CE0-529E2B389489}"/>
                </a:ext>
              </a:extLst>
            </p:cNvPr>
            <p:cNvSpPr/>
            <p:nvPr/>
          </p:nvSpPr>
          <p:spPr>
            <a:xfrm rot="20255981">
              <a:off x="5509241" y="2960285"/>
              <a:ext cx="1350916" cy="810883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9328-877A-B385-C4CA-B0B8A9580C29}"/>
              </a:ext>
            </a:extLst>
          </p:cNvPr>
          <p:cNvGrpSpPr/>
          <p:nvPr/>
        </p:nvGrpSpPr>
        <p:grpSpPr>
          <a:xfrm>
            <a:off x="7469539" y="5271159"/>
            <a:ext cx="4612870" cy="944045"/>
            <a:chOff x="7573661" y="5306213"/>
            <a:chExt cx="4612870" cy="944045"/>
          </a:xfrm>
        </p:grpSpPr>
        <p:sp>
          <p:nvSpPr>
            <p:cNvPr id="13" name="Arrow: Bent 12">
              <a:extLst>
                <a:ext uri="{FF2B5EF4-FFF2-40B4-BE49-F238E27FC236}">
                  <a16:creationId xmlns:a16="http://schemas.microsoft.com/office/drawing/2014/main" id="{914BC3F3-BA64-FD42-19B7-C5F15C111E86}"/>
                </a:ext>
              </a:extLst>
            </p:cNvPr>
            <p:cNvSpPr/>
            <p:nvPr/>
          </p:nvSpPr>
          <p:spPr>
            <a:xfrm flipV="1">
              <a:off x="7573661" y="5306213"/>
              <a:ext cx="4612870" cy="858544"/>
            </a:xfrm>
            <a:prstGeom prst="bentArrow">
              <a:avLst>
                <a:gd name="adj1" fmla="val 43136"/>
                <a:gd name="adj2" fmla="val 25000"/>
                <a:gd name="adj3" fmla="val 25000"/>
                <a:gd name="adj4" fmla="val 4375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7C1485-B59C-264C-45C4-31290BC4B864}"/>
                </a:ext>
              </a:extLst>
            </p:cNvPr>
            <p:cNvSpPr txBox="1"/>
            <p:nvPr/>
          </p:nvSpPr>
          <p:spPr>
            <a:xfrm>
              <a:off x="7846772" y="5603927"/>
              <a:ext cx="4339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NRP Tech Focus Areas</a:t>
              </a:r>
              <a:endParaRPr lang="en-SG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6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198" y="4820200"/>
            <a:ext cx="2287061" cy="830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Reconfigurable Robotics</a:t>
            </a:r>
            <a:endParaRPr lang="en-SG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259" y="4851202"/>
            <a:ext cx="1352513" cy="830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End Effectors </a:t>
            </a:r>
            <a:endParaRPr lang="en-SG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3355" y="4861475"/>
            <a:ext cx="1352513" cy="830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Assistive Robotics</a:t>
            </a:r>
            <a:endParaRPr lang="en-SG" sz="2400" b="1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3589031" y="4063176"/>
            <a:ext cx="721961" cy="72008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/>
          </a:p>
        </p:txBody>
      </p:sp>
      <p:sp>
        <p:nvSpPr>
          <p:cNvPr id="6" name="Right Arrow 5"/>
          <p:cNvSpPr/>
          <p:nvPr/>
        </p:nvSpPr>
        <p:spPr>
          <a:xfrm rot="5400000">
            <a:off x="5676104" y="4063178"/>
            <a:ext cx="721959" cy="72008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/>
          </a:p>
        </p:txBody>
      </p:sp>
      <p:sp>
        <p:nvSpPr>
          <p:cNvPr id="7" name="Right Arrow 6"/>
          <p:cNvSpPr/>
          <p:nvPr/>
        </p:nvSpPr>
        <p:spPr>
          <a:xfrm rot="5400000">
            <a:off x="7368336" y="4063177"/>
            <a:ext cx="721960" cy="72008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8607970" y="4908532"/>
            <a:ext cx="1552606" cy="6162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Multi-Robot Sys</a:t>
            </a:r>
            <a:endParaRPr lang="en-SG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0662" y="2329095"/>
            <a:ext cx="6095173" cy="461665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Navigation &amp; Perception</a:t>
            </a:r>
            <a:endParaRPr lang="en-SG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589972" y="2894377"/>
            <a:ext cx="6095173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Trusted Robotics</a:t>
            </a:r>
            <a:endParaRPr lang="en-SG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5365" y="1753418"/>
            <a:ext cx="6095173" cy="461665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Human Robot Interactions</a:t>
            </a:r>
            <a:endParaRPr lang="en-SG" sz="24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9378161" y="5040560"/>
            <a:ext cx="2771800" cy="1772816"/>
            <a:chOff x="6464024" y="5085184"/>
            <a:chExt cx="2716488" cy="177281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464024" y="5085184"/>
              <a:ext cx="2716488" cy="1772816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 rot="21368911">
              <a:off x="7664659" y="5292518"/>
              <a:ext cx="1051992" cy="982580"/>
              <a:chOff x="3157785" y="317780"/>
              <a:chExt cx="1051992" cy="98258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014850">
                <a:off x="3157785" y="436673"/>
                <a:ext cx="1051992" cy="863687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3466291" y="317780"/>
                <a:ext cx="457637" cy="590940"/>
              </a:xfrm>
              <a:prstGeom prst="rect">
                <a:avLst/>
              </a:prstGeom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4EBEF9-1B62-4C94-9731-178F027FFBAC}"/>
              </a:ext>
            </a:extLst>
          </p:cNvPr>
          <p:cNvSpPr txBox="1"/>
          <p:nvPr/>
        </p:nvSpPr>
        <p:spPr>
          <a:xfrm>
            <a:off x="4926298" y="335364"/>
            <a:ext cx="387903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NRP’s Tech Focus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D2592834-02B5-45B4-B75F-B13A4DA07A1D}"/>
              </a:ext>
            </a:extLst>
          </p:cNvPr>
          <p:cNvSpPr/>
          <p:nvPr/>
        </p:nvSpPr>
        <p:spPr>
          <a:xfrm rot="10800000">
            <a:off x="3207598" y="1232633"/>
            <a:ext cx="270597" cy="2602903"/>
          </a:xfrm>
          <a:prstGeom prst="rightBrac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35C31-CAE7-4FA0-A7E9-074AD1C20901}"/>
              </a:ext>
            </a:extLst>
          </p:cNvPr>
          <p:cNvSpPr txBox="1"/>
          <p:nvPr/>
        </p:nvSpPr>
        <p:spPr>
          <a:xfrm>
            <a:off x="1086623" y="2340115"/>
            <a:ext cx="189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“Horizontals”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18167D-36A1-4A76-891B-068467938273}"/>
              </a:ext>
            </a:extLst>
          </p:cNvPr>
          <p:cNvSpPr txBox="1"/>
          <p:nvPr/>
        </p:nvSpPr>
        <p:spPr>
          <a:xfrm>
            <a:off x="1160960" y="4955023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“Verticals”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1F089-4230-3A78-4B89-EDADFC86C495}"/>
              </a:ext>
            </a:extLst>
          </p:cNvPr>
          <p:cNvSpPr txBox="1"/>
          <p:nvPr/>
        </p:nvSpPr>
        <p:spPr>
          <a:xfrm>
            <a:off x="3570664" y="1189793"/>
            <a:ext cx="6095173" cy="461665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Systems/Infra Capabilities</a:t>
            </a:r>
            <a:endParaRPr lang="en-SG" sz="2400" b="1" dirty="0">
              <a:solidFill>
                <a:srgbClr val="7030A0"/>
              </a:solidFill>
            </a:endParaRPr>
          </a:p>
        </p:txBody>
      </p:sp>
      <p:pic>
        <p:nvPicPr>
          <p:cNvPr id="25" name="Picture 2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58372B9-A4D1-06AC-5663-40E6B0E9F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11" y="6288959"/>
            <a:ext cx="1419182" cy="468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87FC3B-4461-2254-90F9-8E01829A208A}"/>
              </a:ext>
            </a:extLst>
          </p:cNvPr>
          <p:cNvSpPr txBox="1"/>
          <p:nvPr/>
        </p:nvSpPr>
        <p:spPr>
          <a:xfrm>
            <a:off x="277404" y="47958"/>
            <a:ext cx="2830213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SG Robotics Differentiators</a:t>
            </a:r>
            <a:endParaRPr lang="en-SG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524A5-4F19-A99E-7461-80C9B49ABAC4}"/>
              </a:ext>
            </a:extLst>
          </p:cNvPr>
          <p:cNvSpPr txBox="1"/>
          <p:nvPr/>
        </p:nvSpPr>
        <p:spPr>
          <a:xfrm>
            <a:off x="3589972" y="3450590"/>
            <a:ext cx="6095173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Data-driven Robotics</a:t>
            </a:r>
            <a:endParaRPr lang="en-SG" sz="2400" b="1" dirty="0">
              <a:solidFill>
                <a:schemeClr val="bg1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7B05BC3B-A79C-E5FA-ECCD-B52BA21C7A36}"/>
              </a:ext>
            </a:extLst>
          </p:cNvPr>
          <p:cNvSpPr/>
          <p:nvPr/>
        </p:nvSpPr>
        <p:spPr>
          <a:xfrm rot="10800000">
            <a:off x="9733351" y="2899972"/>
            <a:ext cx="270882" cy="1051534"/>
          </a:xfrm>
          <a:prstGeom prst="leftBrace">
            <a:avLst/>
          </a:prstGeom>
          <a:noFill/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0021E2-240B-87FB-C40E-6C345F926E59}"/>
              </a:ext>
            </a:extLst>
          </p:cNvPr>
          <p:cNvSpPr txBox="1"/>
          <p:nvPr/>
        </p:nvSpPr>
        <p:spPr>
          <a:xfrm>
            <a:off x="9953971" y="3048757"/>
            <a:ext cx="137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Recent additions</a:t>
            </a:r>
            <a:endParaRPr lang="en-SG" sz="2400" b="1" dirty="0"/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0C3F74-3633-E945-A37A-49CE0D3472F7}"/>
              </a:ext>
            </a:extLst>
          </p:cNvPr>
          <p:cNvSpPr/>
          <p:nvPr/>
        </p:nvSpPr>
        <p:spPr>
          <a:xfrm rot="5400000">
            <a:off x="8889174" y="4050687"/>
            <a:ext cx="748512" cy="718511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FF99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7C5DCF-4F19-B983-638E-C9F197C7ACEF}"/>
              </a:ext>
            </a:extLst>
          </p:cNvPr>
          <p:cNvCxnSpPr>
            <a:cxnSpLocks/>
          </p:cNvCxnSpPr>
          <p:nvPr/>
        </p:nvCxnSpPr>
        <p:spPr>
          <a:xfrm flipH="1">
            <a:off x="10195149" y="4062235"/>
            <a:ext cx="192024" cy="817805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F6E8E3-AA5E-4F3D-7C0E-A7DD13CBF875}"/>
              </a:ext>
            </a:extLst>
          </p:cNvPr>
          <p:cNvSpPr txBox="1"/>
          <p:nvPr/>
        </p:nvSpPr>
        <p:spPr>
          <a:xfrm>
            <a:off x="399825" y="5970522"/>
            <a:ext cx="639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details in </a:t>
            </a:r>
            <a:r>
              <a:rPr lang="en-US" b="1" i="1" dirty="0">
                <a:solidFill>
                  <a:srgbClr val="FFC000"/>
                </a:solidFill>
              </a:rPr>
              <a:t>“National Robotics Technology Vistas”, Mar 2023</a:t>
            </a:r>
            <a:endParaRPr lang="en-SG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13239-F45E-4CC8-A341-05A01A69EFF3}"/>
              </a:ext>
            </a:extLst>
          </p:cNvPr>
          <p:cNvSpPr txBox="1"/>
          <p:nvPr/>
        </p:nvSpPr>
        <p:spPr>
          <a:xfrm>
            <a:off x="225020" y="74623"/>
            <a:ext cx="11741959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Leveraging on R&amp;D performers from </a:t>
            </a:r>
            <a:r>
              <a:rPr lang="en-US" sz="2800" b="1" dirty="0">
                <a:solidFill>
                  <a:srgbClr val="66FFFF"/>
                </a:solidFill>
              </a:rPr>
              <a:t>entire</a:t>
            </a:r>
            <a:r>
              <a:rPr lang="en-US" sz="2800" b="1" dirty="0"/>
              <a:t> public sector and some companies.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241019-D2B0-69CF-2E56-76F600AF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850" y="3154445"/>
            <a:ext cx="2226298" cy="62856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FA1D148-1F49-975F-9758-D0FD729C07D4}"/>
              </a:ext>
            </a:extLst>
          </p:cNvPr>
          <p:cNvGrpSpPr/>
          <p:nvPr/>
        </p:nvGrpSpPr>
        <p:grpSpPr>
          <a:xfrm>
            <a:off x="2967692" y="976387"/>
            <a:ext cx="5905312" cy="5347967"/>
            <a:chOff x="2967692" y="976387"/>
            <a:chExt cx="5905312" cy="534796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E3B44F56-272D-F989-A1AF-22A86B1EAF90}"/>
                </a:ext>
              </a:extLst>
            </p:cNvPr>
            <p:cNvSpPr/>
            <p:nvPr/>
          </p:nvSpPr>
          <p:spPr>
            <a:xfrm>
              <a:off x="5173945" y="3212556"/>
              <a:ext cx="1137406" cy="45498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DF37316B-AAD5-CE91-5EF8-12E7241FE5AC}"/>
                </a:ext>
              </a:extLst>
            </p:cNvPr>
            <p:cNvSpPr/>
            <p:nvPr/>
          </p:nvSpPr>
          <p:spPr>
            <a:xfrm rot="18912517">
              <a:off x="4945527" y="2609720"/>
              <a:ext cx="1137406" cy="45498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4280DAF3-F1B5-8194-D8E5-4BE602135D46}"/>
                </a:ext>
              </a:extLst>
            </p:cNvPr>
            <p:cNvSpPr/>
            <p:nvPr/>
          </p:nvSpPr>
          <p:spPr>
            <a:xfrm rot="2641702">
              <a:off x="4938723" y="3800060"/>
              <a:ext cx="1137406" cy="45498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E54B25B-6493-F4F2-E85E-E7721F4C62DC}"/>
                </a:ext>
              </a:extLst>
            </p:cNvPr>
            <p:cNvSpPr/>
            <p:nvPr/>
          </p:nvSpPr>
          <p:spPr>
            <a:xfrm rot="5400000">
              <a:off x="3768626" y="4155797"/>
              <a:ext cx="942719" cy="45498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C956E162-F15C-142F-99DC-20041EC07AA4}"/>
                </a:ext>
              </a:extLst>
            </p:cNvPr>
            <p:cNvSpPr/>
            <p:nvPr/>
          </p:nvSpPr>
          <p:spPr>
            <a:xfrm rot="16200000">
              <a:off x="3768993" y="2284886"/>
              <a:ext cx="942719" cy="45498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FF00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B482CA-A0B2-21C8-8F99-1B3FEDCBB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4328" y="2909281"/>
              <a:ext cx="2468676" cy="1066864"/>
            </a:xfrm>
            <a:prstGeom prst="rect">
              <a:avLst/>
            </a:prstGeom>
          </p:spPr>
        </p:pic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5AEC7597-014E-5864-09E1-F854B51B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321" y="1168384"/>
              <a:ext cx="2549189" cy="1176549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ED6291-51D6-A393-6445-C6CDB9148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5923" y="4549104"/>
              <a:ext cx="2549189" cy="1066864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B009EAD4-83AC-A11A-6052-E586574D8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638" y="4995661"/>
              <a:ext cx="1328693" cy="1328693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7" name="Picture 16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8A8D8D1E-5303-0280-25AD-41BCC9EB7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692" y="976387"/>
              <a:ext cx="2549189" cy="942719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42C2699-627D-0FB5-2B8F-2E2B589D0B74}"/>
              </a:ext>
            </a:extLst>
          </p:cNvPr>
          <p:cNvSpPr/>
          <p:nvPr/>
        </p:nvSpPr>
        <p:spPr>
          <a:xfrm>
            <a:off x="1858363" y="3267234"/>
            <a:ext cx="818403" cy="41323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39D31E7-91A0-7DE4-32CE-C201EC8F13C7}"/>
              </a:ext>
            </a:extLst>
          </p:cNvPr>
          <p:cNvSpPr/>
          <p:nvPr/>
        </p:nvSpPr>
        <p:spPr>
          <a:xfrm rot="1550022">
            <a:off x="1567229" y="2731545"/>
            <a:ext cx="979586" cy="44184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4E619-E145-B99F-85FE-A669CA0F7CD9}"/>
              </a:ext>
            </a:extLst>
          </p:cNvPr>
          <p:cNvSpPr txBox="1"/>
          <p:nvPr/>
        </p:nvSpPr>
        <p:spPr>
          <a:xfrm>
            <a:off x="28576" y="4220809"/>
            <a:ext cx="2333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FF00"/>
                </a:solidFill>
              </a:rPr>
              <a:t>Use/Application-</a:t>
            </a:r>
          </a:p>
          <a:p>
            <a:pPr algn="ctr"/>
            <a:r>
              <a:rPr lang="en-US" sz="2400" b="1" dirty="0">
                <a:solidFill>
                  <a:srgbClr val="00FF00"/>
                </a:solidFill>
              </a:rPr>
              <a:t>inspired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43307-C758-12A3-2873-B8D2F8A84CBB}"/>
              </a:ext>
            </a:extLst>
          </p:cNvPr>
          <p:cNvSpPr txBox="1"/>
          <p:nvPr/>
        </p:nvSpPr>
        <p:spPr>
          <a:xfrm>
            <a:off x="37924" y="1919106"/>
            <a:ext cx="191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FFFF"/>
                </a:solidFill>
              </a:rPr>
              <a:t> </a:t>
            </a:r>
            <a:r>
              <a:rPr lang="en-US" sz="2400" b="1" dirty="0">
                <a:solidFill>
                  <a:srgbClr val="00FF00"/>
                </a:solidFill>
              </a:rPr>
              <a:t>National Imperatives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39B906-B024-1D2B-645A-653C731FBFD9}"/>
              </a:ext>
            </a:extLst>
          </p:cNvPr>
          <p:cNvSpPr txBox="1"/>
          <p:nvPr/>
        </p:nvSpPr>
        <p:spPr>
          <a:xfrm>
            <a:off x="-92352" y="2868562"/>
            <a:ext cx="201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Developing differentiated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CC761C-4BA2-B0C3-45B3-0FED844DD694}"/>
              </a:ext>
            </a:extLst>
          </p:cNvPr>
          <p:cNvGrpSpPr/>
          <p:nvPr/>
        </p:nvGrpSpPr>
        <p:grpSpPr>
          <a:xfrm>
            <a:off x="9113805" y="1751323"/>
            <a:ext cx="3078195" cy="4198445"/>
            <a:chOff x="9113805" y="1751323"/>
            <a:chExt cx="3078195" cy="41984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289F08-8FF4-E18A-A18E-527794CC50E9}"/>
                </a:ext>
              </a:extLst>
            </p:cNvPr>
            <p:cNvSpPr txBox="1"/>
            <p:nvPr/>
          </p:nvSpPr>
          <p:spPr>
            <a:xfrm>
              <a:off x="9659919" y="1961664"/>
              <a:ext cx="2288864" cy="1569660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6FFFF"/>
                  </a:solidFill>
                </a:rPr>
                <a:t>Private sector R&amp;D performers &amp; service providers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D8FC3F-2895-8820-25A1-713585765246}"/>
                </a:ext>
              </a:extLst>
            </p:cNvPr>
            <p:cNvSpPr txBox="1"/>
            <p:nvPr/>
          </p:nvSpPr>
          <p:spPr>
            <a:xfrm>
              <a:off x="9245530" y="4961201"/>
              <a:ext cx="11685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Public Sector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CA6022-6592-0A76-DEB8-F20F44D9CDCC}"/>
                </a:ext>
              </a:extLst>
            </p:cNvPr>
            <p:cNvSpPr txBox="1"/>
            <p:nvPr/>
          </p:nvSpPr>
          <p:spPr>
            <a:xfrm>
              <a:off x="10863307" y="4995661"/>
              <a:ext cx="13286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Private Sector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15909A-D2A7-956C-C9A0-902D85C77F96}"/>
                </a:ext>
              </a:extLst>
            </p:cNvPr>
            <p:cNvSpPr txBox="1"/>
            <p:nvPr/>
          </p:nvSpPr>
          <p:spPr>
            <a:xfrm>
              <a:off x="9829805" y="4306910"/>
              <a:ext cx="1658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</a:schemeClr>
                  </a:solidFill>
                </a:rPr>
                <a:t> Adoption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6FBB95-456E-D51E-61B9-5C9BFE04F235}"/>
                </a:ext>
              </a:extLst>
            </p:cNvPr>
            <p:cNvGrpSpPr/>
            <p:nvPr/>
          </p:nvGrpSpPr>
          <p:grpSpPr>
            <a:xfrm>
              <a:off x="9711585" y="3648257"/>
              <a:ext cx="1931626" cy="1424612"/>
              <a:chOff x="9677108" y="3613685"/>
              <a:chExt cx="1931626" cy="1478463"/>
            </a:xfrm>
          </p:grpSpPr>
          <p:sp>
            <p:nvSpPr>
              <p:cNvPr id="2" name="Right Brace 1">
                <a:extLst>
                  <a:ext uri="{FF2B5EF4-FFF2-40B4-BE49-F238E27FC236}">
                    <a16:creationId xmlns:a16="http://schemas.microsoft.com/office/drawing/2014/main" id="{9A434706-50E5-37A3-EFDF-AB58A047EA7A}"/>
                  </a:ext>
                </a:extLst>
              </p:cNvPr>
              <p:cNvSpPr/>
              <p:nvPr/>
            </p:nvSpPr>
            <p:spPr>
              <a:xfrm rot="16200000">
                <a:off x="9956249" y="3427522"/>
                <a:ext cx="1367101" cy="1739428"/>
              </a:xfrm>
              <a:prstGeom prst="rightBrac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BAC84CF-67EF-0F07-C7E4-190BAC622CB0}"/>
                  </a:ext>
                </a:extLst>
              </p:cNvPr>
              <p:cNvSpPr/>
              <p:nvPr/>
            </p:nvSpPr>
            <p:spPr>
              <a:xfrm rot="10800000">
                <a:off x="9677108" y="4854646"/>
                <a:ext cx="192299" cy="234187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6E5442F7-CC0F-9046-3BE9-F45A2CDA2A21}"/>
                  </a:ext>
                </a:extLst>
              </p:cNvPr>
              <p:cNvSpPr/>
              <p:nvPr/>
            </p:nvSpPr>
            <p:spPr>
              <a:xfrm rot="10800000">
                <a:off x="11416435" y="4857961"/>
                <a:ext cx="192299" cy="234187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804A33F-F10B-518B-0059-8EA6E50C60BE}"/>
                </a:ext>
              </a:extLst>
            </p:cNvPr>
            <p:cNvSpPr/>
            <p:nvPr/>
          </p:nvSpPr>
          <p:spPr>
            <a:xfrm rot="5400000">
              <a:off x="8074274" y="2790854"/>
              <a:ext cx="2529016" cy="449953"/>
            </a:xfrm>
            <a:prstGeom prst="triangle">
              <a:avLst/>
            </a:prstGeom>
            <a:gradFill flip="none" rotWithShape="1">
              <a:gsLst>
                <a:gs pos="31000">
                  <a:srgbClr val="FF9900"/>
                </a:gs>
                <a:gs pos="83000">
                  <a:srgbClr val="00E9E9"/>
                </a:gs>
                <a:gs pos="75000">
                  <a:srgbClr val="00FFFF">
                    <a:shade val="67500"/>
                    <a:satMod val="115000"/>
                  </a:srgbClr>
                </a:gs>
                <a:gs pos="92000">
                  <a:srgbClr val="00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BC78542-3C38-5B4C-1037-9B300B7C818C}"/>
              </a:ext>
            </a:extLst>
          </p:cNvPr>
          <p:cNvSpPr/>
          <p:nvPr/>
        </p:nvSpPr>
        <p:spPr>
          <a:xfrm rot="20115711">
            <a:off x="1560605" y="3818227"/>
            <a:ext cx="979586" cy="44184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7A3C07D-7CBF-FDD2-D203-D3DA8BC9B329}"/>
              </a:ext>
            </a:extLst>
          </p:cNvPr>
          <p:cNvGrpSpPr/>
          <p:nvPr/>
        </p:nvGrpSpPr>
        <p:grpSpPr>
          <a:xfrm>
            <a:off x="2336473" y="642493"/>
            <a:ext cx="6344850" cy="4553901"/>
            <a:chOff x="119274" y="834887"/>
            <a:chExt cx="6400801" cy="44608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A190BD2-6D4A-4160-2629-3EED293977C7}"/>
                </a:ext>
              </a:extLst>
            </p:cNvPr>
            <p:cNvSpPr/>
            <p:nvPr/>
          </p:nvSpPr>
          <p:spPr>
            <a:xfrm>
              <a:off x="119274" y="834887"/>
              <a:ext cx="6400801" cy="446089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18DFC0-A7D7-9AB3-31E1-3A710DB81AF5}"/>
                </a:ext>
              </a:extLst>
            </p:cNvPr>
            <p:cNvSpPr txBox="1"/>
            <p:nvPr/>
          </p:nvSpPr>
          <p:spPr>
            <a:xfrm>
              <a:off x="5105921" y="2745804"/>
              <a:ext cx="887207" cy="57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4146D-70D3-42B6-91BB-F315C3D70299}"/>
              </a:ext>
            </a:extLst>
          </p:cNvPr>
          <p:cNvGrpSpPr/>
          <p:nvPr/>
        </p:nvGrpSpPr>
        <p:grpSpPr>
          <a:xfrm>
            <a:off x="2339420" y="1585203"/>
            <a:ext cx="4574186" cy="2609109"/>
            <a:chOff x="1036615" y="1724349"/>
            <a:chExt cx="4574186" cy="260910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1B0499-4056-6243-3067-3AE07F9E6F7C}"/>
                </a:ext>
              </a:extLst>
            </p:cNvPr>
            <p:cNvSpPr/>
            <p:nvPr/>
          </p:nvSpPr>
          <p:spPr>
            <a:xfrm>
              <a:off x="1036615" y="1724349"/>
              <a:ext cx="4574186" cy="260910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8ACEEC-A246-63A1-1EAB-6926026990CA}"/>
                </a:ext>
              </a:extLst>
            </p:cNvPr>
            <p:cNvSpPr txBox="1"/>
            <p:nvPr/>
          </p:nvSpPr>
          <p:spPr>
            <a:xfrm>
              <a:off x="4082036" y="2724319"/>
              <a:ext cx="841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F909A-FED7-AB91-3B8B-FC94C12DAFB2}"/>
              </a:ext>
            </a:extLst>
          </p:cNvPr>
          <p:cNvGrpSpPr/>
          <p:nvPr/>
        </p:nvGrpSpPr>
        <p:grpSpPr>
          <a:xfrm>
            <a:off x="2325458" y="2092617"/>
            <a:ext cx="1938160" cy="1491278"/>
            <a:chOff x="2911087" y="2162190"/>
            <a:chExt cx="1938160" cy="149127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83D958-8E2F-E898-7E8A-BD9D46F1A0D6}"/>
                </a:ext>
              </a:extLst>
            </p:cNvPr>
            <p:cNvSpPr/>
            <p:nvPr/>
          </p:nvSpPr>
          <p:spPr>
            <a:xfrm>
              <a:off x="2911087" y="2162190"/>
              <a:ext cx="1938160" cy="149127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4EF8D6-AB2F-1D3A-71C7-9541EC8805B8}"/>
                </a:ext>
              </a:extLst>
            </p:cNvPr>
            <p:cNvSpPr txBox="1"/>
            <p:nvPr/>
          </p:nvSpPr>
          <p:spPr>
            <a:xfrm>
              <a:off x="4064886" y="2665799"/>
              <a:ext cx="638759" cy="59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F05D0-6F17-17CE-10C5-40234C2329A0}"/>
              </a:ext>
            </a:extLst>
          </p:cNvPr>
          <p:cNvSpPr/>
          <p:nvPr/>
        </p:nvSpPr>
        <p:spPr>
          <a:xfrm>
            <a:off x="1270058" y="5752237"/>
            <a:ext cx="824948" cy="4503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1EEC0-1496-143E-B288-E0C416A15B52}"/>
              </a:ext>
            </a:extLst>
          </p:cNvPr>
          <p:cNvSpPr/>
          <p:nvPr/>
        </p:nvSpPr>
        <p:spPr>
          <a:xfrm>
            <a:off x="1273375" y="5165830"/>
            <a:ext cx="824948" cy="443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9F44E-8ABD-6BA7-5964-F8ACAF872E3C}"/>
              </a:ext>
            </a:extLst>
          </p:cNvPr>
          <p:cNvSpPr txBox="1"/>
          <p:nvPr/>
        </p:nvSpPr>
        <p:spPr>
          <a:xfrm>
            <a:off x="7629526" y="5635820"/>
            <a:ext cx="422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robotics supply side companies (mapped by NRP to date)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4DAFCC-83B2-A8BB-82A5-4AA8B7EDB435}"/>
              </a:ext>
            </a:extLst>
          </p:cNvPr>
          <p:cNvSpPr txBox="1"/>
          <p:nvPr/>
        </p:nvSpPr>
        <p:spPr>
          <a:xfrm>
            <a:off x="7649405" y="521866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by NRP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D8A74-99A3-9B95-969E-9F2330C36102}"/>
              </a:ext>
            </a:extLst>
          </p:cNvPr>
          <p:cNvSpPr txBox="1"/>
          <p:nvPr/>
        </p:nvSpPr>
        <p:spPr>
          <a:xfrm>
            <a:off x="2204338" y="5646052"/>
            <a:ext cx="304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Involved in, or benefitted from NRP Projects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471FA-AF4D-979D-5EE5-316C8E0B5DC3}"/>
              </a:ext>
            </a:extLst>
          </p:cNvPr>
          <p:cNvSpPr txBox="1"/>
          <p:nvPr/>
        </p:nvSpPr>
        <p:spPr>
          <a:xfrm>
            <a:off x="2207653" y="522226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NRP-linked Spinoffs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9E6525-8C9D-E9EF-9ADC-6AC9C3E3AB68}"/>
              </a:ext>
            </a:extLst>
          </p:cNvPr>
          <p:cNvSpPr/>
          <p:nvPr/>
        </p:nvSpPr>
        <p:spPr>
          <a:xfrm>
            <a:off x="6688622" y="5765493"/>
            <a:ext cx="824948" cy="4503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3ADBCD-3151-AD51-9378-E2FF5CB844DD}"/>
              </a:ext>
            </a:extLst>
          </p:cNvPr>
          <p:cNvSpPr/>
          <p:nvPr/>
        </p:nvSpPr>
        <p:spPr>
          <a:xfrm>
            <a:off x="6691939" y="5198964"/>
            <a:ext cx="824948" cy="4437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8207EB-D68B-B1FC-AFA6-0B008F325D98}"/>
              </a:ext>
            </a:extLst>
          </p:cNvPr>
          <p:cNvSpPr txBox="1"/>
          <p:nvPr/>
        </p:nvSpPr>
        <p:spPr>
          <a:xfrm>
            <a:off x="1900212" y="-10093"/>
            <a:ext cx="8388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Singapore Supply Side Robotics Landscape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0229B4-1F04-2A56-9AFA-DC7843530332}"/>
              </a:ext>
            </a:extLst>
          </p:cNvPr>
          <p:cNvGrpSpPr/>
          <p:nvPr/>
        </p:nvGrpSpPr>
        <p:grpSpPr>
          <a:xfrm>
            <a:off x="2334690" y="2587138"/>
            <a:ext cx="864075" cy="584775"/>
            <a:chOff x="5752964" y="2696467"/>
            <a:chExt cx="770245" cy="5847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8C4B03-762D-D3BC-A6F6-8044F9F41D8B}"/>
                </a:ext>
              </a:extLst>
            </p:cNvPr>
            <p:cNvSpPr/>
            <p:nvPr/>
          </p:nvSpPr>
          <p:spPr>
            <a:xfrm>
              <a:off x="5752964" y="2728129"/>
              <a:ext cx="694089" cy="5299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EA542F-8BB9-FDB7-9C42-4B8C1B16980E}"/>
                </a:ext>
              </a:extLst>
            </p:cNvPr>
            <p:cNvSpPr txBox="1"/>
            <p:nvPr/>
          </p:nvSpPr>
          <p:spPr>
            <a:xfrm>
              <a:off x="5808295" y="2696467"/>
              <a:ext cx="714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21F92F-82F1-928A-F2C0-E6E1E395DCD5}"/>
              </a:ext>
            </a:extLst>
          </p:cNvPr>
          <p:cNvSpPr txBox="1"/>
          <p:nvPr/>
        </p:nvSpPr>
        <p:spPr>
          <a:xfrm>
            <a:off x="1187469" y="4625621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Caa</a:t>
            </a:r>
            <a:r>
              <a:rPr lang="en-US" i="1" dirty="0"/>
              <a:t> 9 Sep 2023</a:t>
            </a:r>
            <a:endParaRPr lang="en-SG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4892EE-5A83-D411-C6DD-92D358BF9E84}"/>
              </a:ext>
            </a:extLst>
          </p:cNvPr>
          <p:cNvSpPr txBox="1"/>
          <p:nvPr/>
        </p:nvSpPr>
        <p:spPr>
          <a:xfrm>
            <a:off x="9047271" y="3568569"/>
            <a:ext cx="2918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</a:rPr>
              <a:t>Robo</a:t>
            </a:r>
            <a:r>
              <a:rPr lang="en-US" sz="3600" b="1" i="1" dirty="0" err="1">
                <a:solidFill>
                  <a:srgbClr val="FFFF00"/>
                </a:solidFill>
              </a:rPr>
              <a:t>Cluster</a:t>
            </a:r>
            <a:endParaRPr lang="en-US" sz="3600" b="1" i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</a:rPr>
              <a:t>Robo</a:t>
            </a:r>
            <a:r>
              <a:rPr lang="en-US" sz="3600" b="1" i="1" dirty="0" err="1">
                <a:solidFill>
                  <a:srgbClr val="00FFFF"/>
                </a:solidFill>
              </a:rPr>
              <a:t>Nexus</a:t>
            </a:r>
            <a:endParaRPr lang="en-SG" sz="3600" b="1" i="1" dirty="0">
              <a:solidFill>
                <a:srgbClr val="00FF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D155DE-75D1-8F29-67A9-BF8C1231983F}"/>
              </a:ext>
            </a:extLst>
          </p:cNvPr>
          <p:cNvGrpSpPr/>
          <p:nvPr/>
        </p:nvGrpSpPr>
        <p:grpSpPr>
          <a:xfrm>
            <a:off x="9067836" y="805965"/>
            <a:ext cx="2928491" cy="2605648"/>
            <a:chOff x="9067836" y="805965"/>
            <a:chExt cx="2928491" cy="260564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F502CF9-6947-ABAF-957B-99E235534FDB}"/>
                </a:ext>
              </a:extLst>
            </p:cNvPr>
            <p:cNvGrpSpPr/>
            <p:nvPr/>
          </p:nvGrpSpPr>
          <p:grpSpPr>
            <a:xfrm>
              <a:off x="9067836" y="805965"/>
              <a:ext cx="2928491" cy="2605648"/>
              <a:chOff x="9067836" y="805965"/>
              <a:chExt cx="2928491" cy="260564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6DAE47-4915-6420-6ADD-535279481685}"/>
                  </a:ext>
                </a:extLst>
              </p:cNvPr>
              <p:cNvSpPr txBox="1"/>
              <p:nvPr/>
            </p:nvSpPr>
            <p:spPr>
              <a:xfrm>
                <a:off x="9121663" y="2457506"/>
                <a:ext cx="28746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66FF33"/>
                    </a:solidFill>
                  </a:rPr>
                  <a:t>2 key NRP initiatives in 2024</a:t>
                </a:r>
                <a:endParaRPr lang="en-SG" sz="2800" b="1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23" name="Explosion: 8 Points 22">
                <a:extLst>
                  <a:ext uri="{FF2B5EF4-FFF2-40B4-BE49-F238E27FC236}">
                    <a16:creationId xmlns:a16="http://schemas.microsoft.com/office/drawing/2014/main" id="{9FD8EA79-FF6C-3005-1FCC-83D5B9892D12}"/>
                  </a:ext>
                </a:extLst>
              </p:cNvPr>
              <p:cNvSpPr/>
              <p:nvPr/>
            </p:nvSpPr>
            <p:spPr>
              <a:xfrm rot="21024269">
                <a:off x="9067836" y="805965"/>
                <a:ext cx="2541978" cy="1493719"/>
              </a:xfrm>
              <a:prstGeom prst="irregularSeal1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800" b="1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68F55F-F6E2-63A5-0C52-4EE53E605081}"/>
                </a:ext>
              </a:extLst>
            </p:cNvPr>
            <p:cNvSpPr txBox="1"/>
            <p:nvPr/>
          </p:nvSpPr>
          <p:spPr>
            <a:xfrm>
              <a:off x="9552761" y="1270004"/>
              <a:ext cx="1907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Heads up …</a:t>
              </a:r>
              <a:endParaRPr lang="en-SG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8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9CF8-6CA4-458D-AEC4-3C7FC682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993"/>
            <a:ext cx="12192000" cy="629126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  <a:t>Singapore’s Robotics Ecosystem</a:t>
            </a:r>
            <a:r>
              <a:rPr lang="en-US" b="1" dirty="0">
                <a:latin typeface="AngsanaUPC" panose="020B0502040204020203" pitchFamily="18" charset="-34"/>
                <a:cs typeface="AngsanaUPC" panose="020B0502040204020203" pitchFamily="18" charset="-34"/>
              </a:rPr>
              <a:t>(Mapped to date)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61C2F-A640-4940-B13E-8C985432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2FF41-474B-4BC7-809B-CA0E57A4F924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F2C0D-8004-4A1C-B44D-A3BC6CCC6D54}"/>
              </a:ext>
            </a:extLst>
          </p:cNvPr>
          <p:cNvSpPr txBox="1"/>
          <p:nvPr/>
        </p:nvSpPr>
        <p:spPr>
          <a:xfrm>
            <a:off x="163069" y="633005"/>
            <a:ext cx="1398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9FFCC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Learning &amp; 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9FFCC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esearch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9FFCC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Institutions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BFE12-C671-4745-96A0-30FE6991ED6D}"/>
              </a:ext>
            </a:extLst>
          </p:cNvPr>
          <p:cNvSpPr txBox="1"/>
          <p:nvPr/>
        </p:nvSpPr>
        <p:spPr>
          <a:xfrm>
            <a:off x="1720411" y="650274"/>
            <a:ext cx="803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Demand-Side Public Sector End-Users &amp; Private Sector Companies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16D31-4FC3-45DF-A390-44FDED5C27FA}"/>
              </a:ext>
            </a:extLst>
          </p:cNvPr>
          <p:cNvSpPr txBox="1"/>
          <p:nvPr/>
        </p:nvSpPr>
        <p:spPr>
          <a:xfrm>
            <a:off x="1768844" y="2378451"/>
            <a:ext cx="814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Supply-Side Local &amp; International Companies in Robotics, Automation &amp; AI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FB1812-3AAF-460A-983F-05DBE5224EC7}"/>
              </a:ext>
            </a:extLst>
          </p:cNvPr>
          <p:cNvSpPr/>
          <p:nvPr/>
        </p:nvSpPr>
        <p:spPr>
          <a:xfrm>
            <a:off x="1836951" y="2743250"/>
            <a:ext cx="7909234" cy="3424379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B46885-E289-4241-9989-68D966EC2A92}"/>
              </a:ext>
            </a:extLst>
          </p:cNvPr>
          <p:cNvSpPr txBox="1"/>
          <p:nvPr/>
        </p:nvSpPr>
        <p:spPr>
          <a:xfrm>
            <a:off x="3172434" y="1061256"/>
            <a:ext cx="127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Healthcare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4CDEBAF-A364-4E10-8728-F82893BDE819}"/>
              </a:ext>
            </a:extLst>
          </p:cNvPr>
          <p:cNvSpPr/>
          <p:nvPr/>
        </p:nvSpPr>
        <p:spPr>
          <a:xfrm>
            <a:off x="1795212" y="1043955"/>
            <a:ext cx="1314595" cy="1256265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7FDA9B6-F347-4AFF-9E59-066EAB072D24}"/>
              </a:ext>
            </a:extLst>
          </p:cNvPr>
          <p:cNvSpPr/>
          <p:nvPr/>
        </p:nvSpPr>
        <p:spPr>
          <a:xfrm>
            <a:off x="296716" y="1631800"/>
            <a:ext cx="1149832" cy="4290096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CBE5B78-1EA6-4C43-BB55-4D0F1BF43E24}"/>
              </a:ext>
            </a:extLst>
          </p:cNvPr>
          <p:cNvSpPr txBox="1"/>
          <p:nvPr/>
        </p:nvSpPr>
        <p:spPr>
          <a:xfrm>
            <a:off x="4535872" y="1059344"/>
            <a:ext cx="120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Construction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D23A4B1A-9070-42D5-8382-7399ACA9DE74}"/>
              </a:ext>
            </a:extLst>
          </p:cNvPr>
          <p:cNvSpPr/>
          <p:nvPr/>
        </p:nvSpPr>
        <p:spPr>
          <a:xfrm>
            <a:off x="3125750" y="1044631"/>
            <a:ext cx="1314595" cy="1255589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B7E5A7D2-8AEF-405F-AD57-E9BBFA121B52}"/>
              </a:ext>
            </a:extLst>
          </p:cNvPr>
          <p:cNvSpPr/>
          <p:nvPr/>
        </p:nvSpPr>
        <p:spPr>
          <a:xfrm>
            <a:off x="4459713" y="1044631"/>
            <a:ext cx="1314595" cy="1255589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02A033C-9DA5-4862-8C8D-1A7264B949B9}"/>
              </a:ext>
            </a:extLst>
          </p:cNvPr>
          <p:cNvSpPr/>
          <p:nvPr/>
        </p:nvSpPr>
        <p:spPr>
          <a:xfrm>
            <a:off x="5794558" y="1043955"/>
            <a:ext cx="1314595" cy="1255589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94DFB74-5F84-4449-85E9-045280A7AC0D}"/>
              </a:ext>
            </a:extLst>
          </p:cNvPr>
          <p:cNvSpPr txBox="1"/>
          <p:nvPr/>
        </p:nvSpPr>
        <p:spPr>
          <a:xfrm>
            <a:off x="1810691" y="1036825"/>
            <a:ext cx="131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Manufacturing &amp; Logistics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0D8BBDC0-1BD8-4985-AD13-25C3E939D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89" y="1403709"/>
            <a:ext cx="307296" cy="257053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72A7778-16E8-448D-8FB0-E4ADC41BF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2" y="1418838"/>
            <a:ext cx="320658" cy="269175"/>
          </a:xfrm>
          <a:prstGeom prst="rect">
            <a:avLst/>
          </a:prstGeom>
        </p:spPr>
      </p:pic>
      <p:pic>
        <p:nvPicPr>
          <p:cNvPr id="153" name="Picture 152" descr="Text&#10;&#10;Description automatically generated">
            <a:extLst>
              <a:ext uri="{FF2B5EF4-FFF2-40B4-BE49-F238E27FC236}">
                <a16:creationId xmlns:a16="http://schemas.microsoft.com/office/drawing/2014/main" id="{320B8BE4-243F-42D4-86FC-C11977C8A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53" y="1435060"/>
            <a:ext cx="1118902" cy="271733"/>
          </a:xfrm>
          <a:prstGeom prst="rect">
            <a:avLst/>
          </a:prstGeom>
        </p:spPr>
      </p:pic>
      <p:pic>
        <p:nvPicPr>
          <p:cNvPr id="171" name="Picture 17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F5058A-9B00-45F2-AC0E-893B0E705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71" y="1403627"/>
            <a:ext cx="786349" cy="212970"/>
          </a:xfrm>
          <a:prstGeom prst="rect">
            <a:avLst/>
          </a:prstGeom>
        </p:spPr>
      </p:pic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86918A11-E845-4F4F-81C8-7FE4448BD048}"/>
              </a:ext>
            </a:extLst>
          </p:cNvPr>
          <p:cNvSpPr/>
          <p:nvPr/>
        </p:nvSpPr>
        <p:spPr>
          <a:xfrm>
            <a:off x="7119861" y="1045451"/>
            <a:ext cx="1314595" cy="1254093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FF7267E-5968-4A3A-935E-D29591345359}"/>
              </a:ext>
            </a:extLst>
          </p:cNvPr>
          <p:cNvSpPr txBox="1"/>
          <p:nvPr/>
        </p:nvSpPr>
        <p:spPr>
          <a:xfrm>
            <a:off x="7135833" y="1019329"/>
            <a:ext cx="131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Transport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E5485924-745E-45D8-A1D4-9FB58D1C3D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42" y="1799838"/>
            <a:ext cx="481014" cy="212047"/>
          </a:xfrm>
          <a:prstGeom prst="rect">
            <a:avLst/>
          </a:prstGeom>
        </p:spPr>
      </p:pic>
      <p:pic>
        <p:nvPicPr>
          <p:cNvPr id="177" name="Picture 176" descr="Logo&#10;&#10;Description automatically generated">
            <a:extLst>
              <a:ext uri="{FF2B5EF4-FFF2-40B4-BE49-F238E27FC236}">
                <a16:creationId xmlns:a16="http://schemas.microsoft.com/office/drawing/2014/main" id="{DC951DE4-3B71-4ED7-934A-D8E0C5DDD3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06" y="1400446"/>
            <a:ext cx="690564" cy="186421"/>
          </a:xfrm>
          <a:prstGeom prst="rect">
            <a:avLst/>
          </a:prstGeom>
        </p:spPr>
      </p:pic>
      <p:pic>
        <p:nvPicPr>
          <p:cNvPr id="178" name="Picture 177" descr="Logo, company name&#10;&#10;Description automatically generated">
            <a:extLst>
              <a:ext uri="{FF2B5EF4-FFF2-40B4-BE49-F238E27FC236}">
                <a16:creationId xmlns:a16="http://schemas.microsoft.com/office/drawing/2014/main" id="{56DEC366-C2B0-4BC8-9C15-7B875941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2" b="25431"/>
          <a:stretch/>
        </p:blipFill>
        <p:spPr>
          <a:xfrm>
            <a:off x="1922266" y="2023892"/>
            <a:ext cx="984232" cy="271764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E0498A55-E681-40C1-9A68-BB0C4EF9E8C8}"/>
              </a:ext>
            </a:extLst>
          </p:cNvPr>
          <p:cNvSpPr txBox="1"/>
          <p:nvPr/>
        </p:nvSpPr>
        <p:spPr>
          <a:xfrm>
            <a:off x="8434578" y="1012412"/>
            <a:ext cx="131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9F1AABD5-D34D-40B2-9846-C774C37D6D99}"/>
              </a:ext>
            </a:extLst>
          </p:cNvPr>
          <p:cNvSpPr/>
          <p:nvPr/>
        </p:nvSpPr>
        <p:spPr>
          <a:xfrm>
            <a:off x="8452988" y="1046930"/>
            <a:ext cx="1314595" cy="1255589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" name="Picture 183" descr="Shape&#10;&#10;Description automatically generated">
            <a:extLst>
              <a:ext uri="{FF2B5EF4-FFF2-40B4-BE49-F238E27FC236}">
                <a16:creationId xmlns:a16="http://schemas.microsoft.com/office/drawing/2014/main" id="{A002FEE0-A4A2-454F-AE7B-CF397462C4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58" y="1723598"/>
            <a:ext cx="435848" cy="479642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C49A5C2E-273B-4A21-B6F0-2D925C5B9C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86" y="1492004"/>
            <a:ext cx="579660" cy="225423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32FAEB3C-FF90-4C44-89CA-07871DF80EBB}"/>
              </a:ext>
            </a:extLst>
          </p:cNvPr>
          <p:cNvSpPr txBox="1"/>
          <p:nvPr/>
        </p:nvSpPr>
        <p:spPr>
          <a:xfrm>
            <a:off x="3163379" y="1733372"/>
            <a:ext cx="10707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Hospitals (via CHART)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59F495A-E5C8-4F26-8F97-A32E166AD2F4}"/>
              </a:ext>
            </a:extLst>
          </p:cNvPr>
          <p:cNvSpPr txBox="1"/>
          <p:nvPr/>
        </p:nvSpPr>
        <p:spPr>
          <a:xfrm>
            <a:off x="8952988" y="1763896"/>
            <a:ext cx="918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Team agencies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DDCDB69-3380-4AB9-BCCE-4DBF5C02547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8" b="36864"/>
          <a:stretch/>
        </p:blipFill>
        <p:spPr>
          <a:xfrm>
            <a:off x="5984505" y="2001798"/>
            <a:ext cx="896246" cy="17223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EC361C9-E1E3-4841-A293-D0F83888FC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2" y="2400402"/>
            <a:ext cx="750312" cy="26943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F4A8966-DC7B-4BD7-B90B-A072C54D92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2" y="2767131"/>
            <a:ext cx="613186" cy="28072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FBAFCC7-99B7-461A-A68C-152241E0DB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1" y="3126712"/>
            <a:ext cx="613187" cy="27717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671CF38-2139-477F-B542-1E04042F1B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8" y="3512823"/>
            <a:ext cx="671201" cy="261483"/>
          </a:xfrm>
          <a:prstGeom prst="rect">
            <a:avLst/>
          </a:prstGeom>
        </p:spPr>
      </p:pic>
      <p:pic>
        <p:nvPicPr>
          <p:cNvPr id="98" name="Picture 9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5F82FA5-F996-4D18-B082-7CAFD98736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0" y="2059663"/>
            <a:ext cx="612658" cy="192483"/>
          </a:xfrm>
          <a:prstGeom prst="rect">
            <a:avLst/>
          </a:prstGeom>
        </p:spPr>
      </p:pic>
      <p:pic>
        <p:nvPicPr>
          <p:cNvPr id="99" name="Picture 9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D8C6BE-6625-4F52-8270-11A37525A99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5544783"/>
            <a:ext cx="794428" cy="261483"/>
          </a:xfrm>
          <a:prstGeom prst="rect">
            <a:avLst/>
          </a:prstGeom>
        </p:spPr>
      </p:pic>
      <p:pic>
        <p:nvPicPr>
          <p:cNvPr id="100" name="Picture 99" descr="Text&#10;&#10;Description automatically generated">
            <a:extLst>
              <a:ext uri="{FF2B5EF4-FFF2-40B4-BE49-F238E27FC236}">
                <a16:creationId xmlns:a16="http://schemas.microsoft.com/office/drawing/2014/main" id="{83EE7EF8-7F05-4469-BEEF-B4476B944F1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3" y="4172712"/>
            <a:ext cx="852522" cy="261483"/>
          </a:xfrm>
          <a:prstGeom prst="rect">
            <a:avLst/>
          </a:prstGeom>
        </p:spPr>
      </p:pic>
      <p:pic>
        <p:nvPicPr>
          <p:cNvPr id="101" name="Picture 100" descr="Logo&#10;&#10;Description automatically generated with low confidence">
            <a:extLst>
              <a:ext uri="{FF2B5EF4-FFF2-40B4-BE49-F238E27FC236}">
                <a16:creationId xmlns:a16="http://schemas.microsoft.com/office/drawing/2014/main" id="{03B302F7-A3A1-49D6-B2E5-D23364B310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0" y="3928762"/>
            <a:ext cx="794428" cy="146779"/>
          </a:xfrm>
          <a:prstGeom prst="rect">
            <a:avLst/>
          </a:prstGeom>
        </p:spPr>
      </p:pic>
      <p:pic>
        <p:nvPicPr>
          <p:cNvPr id="102" name="Picture 10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AD85741-ADF0-414F-9677-3B2297B8B6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8" y="4851445"/>
            <a:ext cx="676162" cy="274156"/>
          </a:xfrm>
          <a:prstGeom prst="rect">
            <a:avLst/>
          </a:prstGeom>
        </p:spPr>
      </p:pic>
      <p:pic>
        <p:nvPicPr>
          <p:cNvPr id="103" name="Picture 102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630D1670-5490-465C-9A74-940BBB985E8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" y="4513579"/>
            <a:ext cx="771010" cy="220697"/>
          </a:xfrm>
          <a:prstGeom prst="rect">
            <a:avLst/>
          </a:prstGeom>
        </p:spPr>
      </p:pic>
      <p:pic>
        <p:nvPicPr>
          <p:cNvPr id="104" name="Picture 10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2E921020-6DEE-49C4-9AD6-0BD2718869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8" y="5262009"/>
            <a:ext cx="676162" cy="18891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60552FC-E9F5-4026-ABDA-6B9324FC201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61" y="1750393"/>
            <a:ext cx="695051" cy="31442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F4DEC513-B87E-473C-AE54-F6A708DA08DE}"/>
              </a:ext>
            </a:extLst>
          </p:cNvPr>
          <p:cNvSpPr txBox="1"/>
          <p:nvPr/>
        </p:nvSpPr>
        <p:spPr>
          <a:xfrm>
            <a:off x="5841706" y="1056880"/>
            <a:ext cx="127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Facilities Management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E327DF-B57A-4B49-82E9-9F12EC5295D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44" y="1581118"/>
            <a:ext cx="778380" cy="347491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EF55EDD-0DF3-4B19-B2B1-EA642D4F8CD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4" t="30156" r="11940" b="30528"/>
          <a:stretch/>
        </p:blipFill>
        <p:spPr>
          <a:xfrm>
            <a:off x="7252802" y="1736028"/>
            <a:ext cx="803400" cy="422752"/>
          </a:xfrm>
          <a:prstGeom prst="rect">
            <a:avLst/>
          </a:prstGeom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8A8E10E6-BDF6-44CA-AC49-25539A0CC540}"/>
              </a:ext>
            </a:extLst>
          </p:cNvPr>
          <p:cNvSpPr txBox="1"/>
          <p:nvPr/>
        </p:nvSpPr>
        <p:spPr>
          <a:xfrm>
            <a:off x="9945333" y="649014"/>
            <a:ext cx="192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Government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F373AC78-44D9-4A08-AE4D-98D5DA86A4D9}"/>
              </a:ext>
            </a:extLst>
          </p:cNvPr>
          <p:cNvSpPr/>
          <p:nvPr/>
        </p:nvSpPr>
        <p:spPr>
          <a:xfrm>
            <a:off x="10019191" y="1062610"/>
            <a:ext cx="1841392" cy="2068237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6" name="Picture 26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82A0A4B-DFAB-46B6-AB78-969AA6CED2C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26" y="1179946"/>
            <a:ext cx="754283" cy="236978"/>
          </a:xfrm>
          <a:prstGeom prst="rect">
            <a:avLst/>
          </a:prstGeom>
        </p:spPr>
      </p:pic>
      <p:pic>
        <p:nvPicPr>
          <p:cNvPr id="267" name="Picture 266" descr="A picture containing logo&#10;&#10;Description automatically generated">
            <a:extLst>
              <a:ext uri="{FF2B5EF4-FFF2-40B4-BE49-F238E27FC236}">
                <a16:creationId xmlns:a16="http://schemas.microsoft.com/office/drawing/2014/main" id="{0B7AEC42-BCC0-4C25-BE92-B2ADFB591D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55" y="1532553"/>
            <a:ext cx="930134" cy="290202"/>
          </a:xfrm>
          <a:prstGeom prst="rect">
            <a:avLst/>
          </a:prstGeom>
        </p:spPr>
      </p:pic>
      <p:pic>
        <p:nvPicPr>
          <p:cNvPr id="268" name="Picture 267" descr="Text&#10;&#10;Description automatically generated">
            <a:extLst>
              <a:ext uri="{FF2B5EF4-FFF2-40B4-BE49-F238E27FC236}">
                <a16:creationId xmlns:a16="http://schemas.microsoft.com/office/drawing/2014/main" id="{86965437-69AD-4945-95EB-4028C7440B6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69" y="1559847"/>
            <a:ext cx="658288" cy="390031"/>
          </a:xfrm>
          <a:prstGeom prst="rect">
            <a:avLst/>
          </a:prstGeom>
        </p:spPr>
      </p:pic>
      <p:pic>
        <p:nvPicPr>
          <p:cNvPr id="269" name="Picture 268" descr="Logo, company name&#10;&#10;Description automatically generated">
            <a:extLst>
              <a:ext uri="{FF2B5EF4-FFF2-40B4-BE49-F238E27FC236}">
                <a16:creationId xmlns:a16="http://schemas.microsoft.com/office/drawing/2014/main" id="{D64C7F5C-E00E-460A-9785-8EF8DC229429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9" b="25137"/>
          <a:stretch/>
        </p:blipFill>
        <p:spPr>
          <a:xfrm>
            <a:off x="11054429" y="1168621"/>
            <a:ext cx="674851" cy="325035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094855E-2D17-4962-B41B-4834CCAE60C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07" y="1924057"/>
            <a:ext cx="730974" cy="377276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A6121642-E00F-4E7E-A80C-C4F3D58ADE7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729" y="2009606"/>
            <a:ext cx="663180" cy="536969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6B8ED5-3782-4045-B8CC-AB02A201C70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58" y="2678694"/>
            <a:ext cx="939306" cy="376897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3931F5B-C734-49D5-AE01-0812F776A926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7368" r="4490" b="8719"/>
          <a:stretch/>
        </p:blipFill>
        <p:spPr>
          <a:xfrm>
            <a:off x="11041970" y="2670405"/>
            <a:ext cx="715906" cy="336611"/>
          </a:xfrm>
          <a:prstGeom prst="rect">
            <a:avLst/>
          </a:prstGeom>
        </p:spPr>
      </p:pic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14D2B288-4B53-4C8B-8433-7751B44C2EBB}"/>
              </a:ext>
            </a:extLst>
          </p:cNvPr>
          <p:cNvSpPr/>
          <p:nvPr/>
        </p:nvSpPr>
        <p:spPr>
          <a:xfrm>
            <a:off x="10029656" y="3877922"/>
            <a:ext cx="1841392" cy="2237565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A74C680-6804-4662-8740-DBE410033EBF}"/>
              </a:ext>
            </a:extLst>
          </p:cNvPr>
          <p:cNvSpPr txBox="1"/>
          <p:nvPr/>
        </p:nvSpPr>
        <p:spPr>
          <a:xfrm>
            <a:off x="9955971" y="3152287"/>
            <a:ext cx="191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9FFCC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Investors &amp; Multipliers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6D52E-1945-D623-56D0-4C7E0BC0D9EC}"/>
              </a:ext>
            </a:extLst>
          </p:cNvPr>
          <p:cNvSpPr/>
          <p:nvPr/>
        </p:nvSpPr>
        <p:spPr>
          <a:xfrm>
            <a:off x="1753441" y="1012412"/>
            <a:ext cx="8058484" cy="13420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B0254-18A4-05F0-F0A3-5227EC37F19C}"/>
              </a:ext>
            </a:extLst>
          </p:cNvPr>
          <p:cNvSpPr/>
          <p:nvPr/>
        </p:nvSpPr>
        <p:spPr>
          <a:xfrm>
            <a:off x="3109807" y="6554912"/>
            <a:ext cx="45719" cy="48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AD93E-CEAF-24A2-7B4E-0D1DF52A0330}"/>
              </a:ext>
            </a:extLst>
          </p:cNvPr>
          <p:cNvSpPr/>
          <p:nvPr/>
        </p:nvSpPr>
        <p:spPr>
          <a:xfrm>
            <a:off x="0" y="6439016"/>
            <a:ext cx="12192000" cy="14469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98F63-18C6-4BAB-83FA-2A786EA4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8520" y="6445132"/>
            <a:ext cx="5588988" cy="231958"/>
          </a:xfr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Exhaustive, for illustration only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904F67-A3D9-85B2-18A1-BA8978253B9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60833" y="1735939"/>
            <a:ext cx="803302" cy="23783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5346F1B0-64F4-B3FC-3A04-536A11789F6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38" y="5852807"/>
            <a:ext cx="598776" cy="141270"/>
          </a:xfrm>
          <a:prstGeom prst="rect">
            <a:avLst/>
          </a:prstGeom>
        </p:spPr>
      </p:pic>
      <p:pic>
        <p:nvPicPr>
          <p:cNvPr id="28" name="Picture 2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5A81B57-3779-F731-663C-F2DF7C9C691F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17662" r="16483" b="28419"/>
          <a:stretch/>
        </p:blipFill>
        <p:spPr>
          <a:xfrm>
            <a:off x="1922266" y="2872758"/>
            <a:ext cx="471286" cy="220697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2F905F4-6995-2F01-E81E-58B17B06EBA2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35148"/>
          <a:stretch/>
        </p:blipFill>
        <p:spPr>
          <a:xfrm>
            <a:off x="2474904" y="2895844"/>
            <a:ext cx="471286" cy="164245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A6CA332B-6993-CAFD-8169-201BED02B1FA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6" y="2895844"/>
            <a:ext cx="663655" cy="208811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D8031DC0-0989-76F0-E1F0-32B4BE33D2FF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44" y="2819790"/>
            <a:ext cx="362022" cy="362022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22905BEB-E249-F060-ABB6-26FDCE08489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84" y="2908944"/>
            <a:ext cx="614813" cy="201405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82373399-AA46-0385-F745-1E47D8065A86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94" y="2798862"/>
            <a:ext cx="357086" cy="357086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B5A7992F-C3D0-FF9B-6E29-4666204DE3EE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15052"/>
          <a:stretch/>
        </p:blipFill>
        <p:spPr>
          <a:xfrm>
            <a:off x="7073189" y="2786907"/>
            <a:ext cx="529953" cy="395319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1AD617FA-B7D9-1461-044A-67BA91F584E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46" y="2908044"/>
            <a:ext cx="787857" cy="203203"/>
          </a:xfrm>
          <a:prstGeom prst="rect">
            <a:avLst/>
          </a:prstGeom>
        </p:spPr>
      </p:pic>
      <p:pic>
        <p:nvPicPr>
          <p:cNvPr id="37" name="Picture 3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8D659B8-0A3E-E38A-099C-00EE447D9823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73" y="2937407"/>
            <a:ext cx="572157" cy="136335"/>
          </a:xfrm>
          <a:prstGeom prst="rect">
            <a:avLst/>
          </a:prstGeom>
        </p:spPr>
      </p:pic>
      <p:pic>
        <p:nvPicPr>
          <p:cNvPr id="38" name="Picture 37" descr="Icon&#10;&#10;Description automatically generated with medium confidence">
            <a:extLst>
              <a:ext uri="{FF2B5EF4-FFF2-40B4-BE49-F238E27FC236}">
                <a16:creationId xmlns:a16="http://schemas.microsoft.com/office/drawing/2014/main" id="{08D86854-2214-D8A8-07A6-693BDCCFA78A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11537" b="4646"/>
          <a:stretch/>
        </p:blipFill>
        <p:spPr>
          <a:xfrm>
            <a:off x="8310511" y="2814579"/>
            <a:ext cx="279833" cy="35708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DFF0B6D7-CD70-C84C-F49C-AF6280D84307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3" b="31443"/>
          <a:stretch/>
        </p:blipFill>
        <p:spPr>
          <a:xfrm>
            <a:off x="8709593" y="2888854"/>
            <a:ext cx="737366" cy="17710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7CFC8C2A-FBD1-21DE-89F2-F924DEF8AD90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97" y="3218886"/>
            <a:ext cx="356729" cy="356729"/>
          </a:xfrm>
          <a:prstGeom prst="rect">
            <a:avLst/>
          </a:prstGeom>
        </p:spPr>
      </p:pic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1D15A0-E585-A2F2-4640-6727B8AAB24F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40" y="2889090"/>
            <a:ext cx="462222" cy="229657"/>
          </a:xfrm>
          <a:prstGeom prst="rect">
            <a:avLst/>
          </a:prstGeom>
        </p:spPr>
      </p:pic>
      <p:pic>
        <p:nvPicPr>
          <p:cNvPr id="42" name="Picture 41" descr="A picture containing logo&#10;&#10;Description automatically generated">
            <a:extLst>
              <a:ext uri="{FF2B5EF4-FFF2-40B4-BE49-F238E27FC236}">
                <a16:creationId xmlns:a16="http://schemas.microsoft.com/office/drawing/2014/main" id="{E52F066E-40D4-7DAA-03F1-5D37BAFFF0A5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3" t="31126" r="26617" b="33330"/>
          <a:stretch/>
        </p:blipFill>
        <p:spPr>
          <a:xfrm>
            <a:off x="3155021" y="3279188"/>
            <a:ext cx="375970" cy="276856"/>
          </a:xfrm>
          <a:prstGeom prst="rect">
            <a:avLst/>
          </a:prstGeom>
        </p:spPr>
      </p:pic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E622FD-7595-2BF2-8121-7C5821B631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35" y="3287474"/>
            <a:ext cx="690608" cy="268570"/>
          </a:xfrm>
          <a:prstGeom prst="rect">
            <a:avLst/>
          </a:prstGeom>
        </p:spPr>
      </p:pic>
      <p:pic>
        <p:nvPicPr>
          <p:cNvPr id="44" name="Picture 4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A9412869-4599-81C9-0978-C47F057F2A51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83" y="3304825"/>
            <a:ext cx="515790" cy="270790"/>
          </a:xfrm>
          <a:prstGeom prst="rect">
            <a:avLst/>
          </a:prstGeom>
        </p:spPr>
      </p:pic>
      <p:pic>
        <p:nvPicPr>
          <p:cNvPr id="45" name="Picture 44" descr="Text&#10;&#10;Description automatically generated with medium confidence">
            <a:extLst>
              <a:ext uri="{FF2B5EF4-FFF2-40B4-BE49-F238E27FC236}">
                <a16:creationId xmlns:a16="http://schemas.microsoft.com/office/drawing/2014/main" id="{41C6A975-FC7D-2516-5B96-8DDC63804946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4" b="25861"/>
          <a:stretch/>
        </p:blipFill>
        <p:spPr>
          <a:xfrm>
            <a:off x="4449565" y="3336685"/>
            <a:ext cx="537762" cy="236984"/>
          </a:xfrm>
          <a:prstGeom prst="rect">
            <a:avLst/>
          </a:prstGeom>
        </p:spPr>
      </p:pic>
      <p:pic>
        <p:nvPicPr>
          <p:cNvPr id="46" name="Picture 4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00A656-37C3-AD10-42EE-959B33F1D261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33" y="3356313"/>
            <a:ext cx="820180" cy="258413"/>
          </a:xfrm>
          <a:prstGeom prst="rect">
            <a:avLst/>
          </a:prstGeom>
        </p:spPr>
      </p:pic>
      <p:pic>
        <p:nvPicPr>
          <p:cNvPr id="47" name="Picture 46" descr="Text, logo&#10;&#10;Description automatically generated">
            <a:extLst>
              <a:ext uri="{FF2B5EF4-FFF2-40B4-BE49-F238E27FC236}">
                <a16:creationId xmlns:a16="http://schemas.microsoft.com/office/drawing/2014/main" id="{FAAFDCDB-EC7F-9287-036D-4DADE864C60A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48" y="3340229"/>
            <a:ext cx="700465" cy="258413"/>
          </a:xfrm>
          <a:prstGeom prst="rect">
            <a:avLst/>
          </a:prstGeom>
        </p:spPr>
      </p:pic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BF7987F1-1C6A-2635-9E61-AE93C958A7E0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0" b="24347"/>
          <a:stretch/>
        </p:blipFill>
        <p:spPr>
          <a:xfrm>
            <a:off x="6691422" y="3351507"/>
            <a:ext cx="721958" cy="263219"/>
          </a:xfrm>
          <a:prstGeom prst="rect">
            <a:avLst/>
          </a:prstGeom>
        </p:spPr>
      </p:pic>
      <p:pic>
        <p:nvPicPr>
          <p:cNvPr id="50" name="Picture 49" descr="Logo, company name&#10;&#10;Description automatically generated">
            <a:extLst>
              <a:ext uri="{FF2B5EF4-FFF2-40B4-BE49-F238E27FC236}">
                <a16:creationId xmlns:a16="http://schemas.microsoft.com/office/drawing/2014/main" id="{761F2CCA-AE50-4B2A-A668-536760A3FD6D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4188" r="21307" b="17950"/>
          <a:stretch/>
        </p:blipFill>
        <p:spPr>
          <a:xfrm>
            <a:off x="8329693" y="3285456"/>
            <a:ext cx="468697" cy="395319"/>
          </a:xfrm>
          <a:prstGeom prst="rect">
            <a:avLst/>
          </a:prstGeom>
        </p:spPr>
      </p:pic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D2F1C57A-86BE-77D5-CCE2-DAFDFD28EC78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134" y="3275771"/>
            <a:ext cx="368283" cy="3273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0EF5F8E-7E96-F790-43EF-E7821CE1B7A8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31" y="3396475"/>
            <a:ext cx="721958" cy="128921"/>
          </a:xfrm>
          <a:prstGeom prst="rect">
            <a:avLst/>
          </a:prstGeom>
        </p:spPr>
      </p:pic>
      <p:pic>
        <p:nvPicPr>
          <p:cNvPr id="55" name="Picture 54" descr="Logo&#10;&#10;Description automatically generated">
            <a:extLst>
              <a:ext uri="{FF2B5EF4-FFF2-40B4-BE49-F238E27FC236}">
                <a16:creationId xmlns:a16="http://schemas.microsoft.com/office/drawing/2014/main" id="{08D39863-C3CC-AAD1-502F-50512D3BE930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67" y="3736431"/>
            <a:ext cx="294681" cy="395320"/>
          </a:xfrm>
          <a:prstGeom prst="rect">
            <a:avLst/>
          </a:prstGeom>
        </p:spPr>
      </p:pic>
      <p:pic>
        <p:nvPicPr>
          <p:cNvPr id="56" name="Picture 55" descr="Logo, company name&#10;&#10;Description automatically generated">
            <a:extLst>
              <a:ext uri="{FF2B5EF4-FFF2-40B4-BE49-F238E27FC236}">
                <a16:creationId xmlns:a16="http://schemas.microsoft.com/office/drawing/2014/main" id="{CA11ED6F-067F-BFAB-B73C-89E552C81DD0}"/>
              </a:ext>
            </a:extLst>
          </p:cNvPr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26576"/>
          <a:stretch/>
        </p:blipFill>
        <p:spPr>
          <a:xfrm>
            <a:off x="3892779" y="3739977"/>
            <a:ext cx="635883" cy="279045"/>
          </a:xfrm>
          <a:prstGeom prst="rect">
            <a:avLst/>
          </a:prstGeom>
        </p:spPr>
      </p:pic>
      <p:pic>
        <p:nvPicPr>
          <p:cNvPr id="57" name="Picture 56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id="{9F1C986B-0A1E-12C3-BDC5-4DDB7217412E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59" y="3806755"/>
            <a:ext cx="614813" cy="167125"/>
          </a:xfrm>
          <a:prstGeom prst="rect">
            <a:avLst/>
          </a:prstGeom>
        </p:spPr>
      </p:pic>
      <p:pic>
        <p:nvPicPr>
          <p:cNvPr id="58" name="Picture 57" descr="Text&#10;&#10;Description automatically generated with low confidence">
            <a:extLst>
              <a:ext uri="{FF2B5EF4-FFF2-40B4-BE49-F238E27FC236}">
                <a16:creationId xmlns:a16="http://schemas.microsoft.com/office/drawing/2014/main" id="{C1CD8E9E-1783-B9BF-F8F8-94094E0443B2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66" y="3779750"/>
            <a:ext cx="571654" cy="261691"/>
          </a:xfrm>
          <a:prstGeom prst="rect">
            <a:avLst/>
          </a:prstGeom>
        </p:spPr>
      </p:pic>
      <p:pic>
        <p:nvPicPr>
          <p:cNvPr id="59" name="Picture 58" descr="A picture containing text, dishware, plate, tableware&#10;&#10;Description automatically generated">
            <a:extLst>
              <a:ext uri="{FF2B5EF4-FFF2-40B4-BE49-F238E27FC236}">
                <a16:creationId xmlns:a16="http://schemas.microsoft.com/office/drawing/2014/main" id="{8056DCE6-78FA-E3AF-BFA7-87ACF80432D7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16" y="3873345"/>
            <a:ext cx="635883" cy="118331"/>
          </a:xfrm>
          <a:prstGeom prst="rect">
            <a:avLst/>
          </a:prstGeom>
        </p:spPr>
      </p:pic>
      <p:pic>
        <p:nvPicPr>
          <p:cNvPr id="60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B11B54FB-6EC0-18DF-F1A8-E615BDC3CE79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12" y="3774964"/>
            <a:ext cx="279832" cy="271262"/>
          </a:xfrm>
          <a:prstGeom prst="rect">
            <a:avLst/>
          </a:prstGeom>
        </p:spPr>
      </p:pic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E66710B6-1652-450B-3FCD-60A8FFE9686A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1" b="30649"/>
          <a:stretch/>
        </p:blipFill>
        <p:spPr>
          <a:xfrm>
            <a:off x="4596051" y="3832922"/>
            <a:ext cx="766507" cy="177802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217FD1FC-49D8-D651-04B3-50AA7C40FFB0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30" y="3761521"/>
            <a:ext cx="501654" cy="287949"/>
          </a:xfrm>
          <a:prstGeom prst="rect">
            <a:avLst/>
          </a:prstGeom>
        </p:spPr>
      </p:pic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DC5574EF-B2D9-4307-3E18-4FDB699039BE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6"/>
          <a:stretch/>
        </p:blipFill>
        <p:spPr>
          <a:xfrm>
            <a:off x="8258893" y="3678498"/>
            <a:ext cx="486077" cy="416731"/>
          </a:xfrm>
          <a:prstGeom prst="rect">
            <a:avLst/>
          </a:prstGeom>
        </p:spPr>
      </p:pic>
      <p:pic>
        <p:nvPicPr>
          <p:cNvPr id="64" name="Picture 6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25283D-0544-944F-609F-383309310F76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52" y="3698783"/>
            <a:ext cx="390969" cy="390969"/>
          </a:xfrm>
          <a:prstGeom prst="rect">
            <a:avLst/>
          </a:prstGeom>
        </p:spPr>
      </p:pic>
      <p:pic>
        <p:nvPicPr>
          <p:cNvPr id="65" name="Picture 64" descr="Logo, company name&#10;&#10;Description automatically generated">
            <a:extLst>
              <a:ext uri="{FF2B5EF4-FFF2-40B4-BE49-F238E27FC236}">
                <a16:creationId xmlns:a16="http://schemas.microsoft.com/office/drawing/2014/main" id="{330827B1-C561-54FF-11E7-4437DC45C728}"/>
              </a:ext>
            </a:extLst>
          </p:cNvPr>
          <p:cNvPicPr>
            <a:picLocks noChangeAspect="1"/>
          </p:cNvPicPr>
          <p:nvPr/>
        </p:nvPicPr>
        <p:blipFill rotWithShape="1"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5" r="8731" b="35455"/>
          <a:stretch/>
        </p:blipFill>
        <p:spPr>
          <a:xfrm>
            <a:off x="1981486" y="4231689"/>
            <a:ext cx="730638" cy="267045"/>
          </a:xfrm>
          <a:prstGeom prst="rect">
            <a:avLst/>
          </a:prstGeom>
        </p:spPr>
      </p:pic>
      <p:pic>
        <p:nvPicPr>
          <p:cNvPr id="66" name="Picture 6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61711D5-DC68-0C47-6AD1-4953CBB6CA34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43" y="4257443"/>
            <a:ext cx="698136" cy="90722"/>
          </a:xfrm>
          <a:prstGeom prst="rect">
            <a:avLst/>
          </a:prstGeom>
        </p:spPr>
      </p:pic>
      <p:pic>
        <p:nvPicPr>
          <p:cNvPr id="67" name="Picture 66" descr="Logo&#10;&#10;Description automatically generated with low confidence">
            <a:extLst>
              <a:ext uri="{FF2B5EF4-FFF2-40B4-BE49-F238E27FC236}">
                <a16:creationId xmlns:a16="http://schemas.microsoft.com/office/drawing/2014/main" id="{CF0FFC0E-21ED-4E55-148B-906EF055541F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3" b="14747"/>
          <a:stretch/>
        </p:blipFill>
        <p:spPr>
          <a:xfrm>
            <a:off x="4625439" y="4222025"/>
            <a:ext cx="814462" cy="185440"/>
          </a:xfrm>
          <a:prstGeom prst="rect">
            <a:avLst/>
          </a:prstGeom>
        </p:spPr>
      </p:pic>
      <p:pic>
        <p:nvPicPr>
          <p:cNvPr id="68" name="Picture 67" descr="Logo&#10;&#10;Description automatically generated">
            <a:extLst>
              <a:ext uri="{FF2B5EF4-FFF2-40B4-BE49-F238E27FC236}">
                <a16:creationId xmlns:a16="http://schemas.microsoft.com/office/drawing/2014/main" id="{766BF6DC-DA48-2976-CCA0-5B64FEE893C7}"/>
              </a:ext>
            </a:extLst>
          </p:cNvPr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8917" r="4805" b="17118"/>
          <a:stretch/>
        </p:blipFill>
        <p:spPr>
          <a:xfrm>
            <a:off x="5527088" y="4115772"/>
            <a:ext cx="460038" cy="319309"/>
          </a:xfrm>
          <a:prstGeom prst="rect">
            <a:avLst/>
          </a:prstGeom>
        </p:spPr>
      </p:pic>
      <p:pic>
        <p:nvPicPr>
          <p:cNvPr id="69" name="Picture 6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1039E1-E996-D09C-AC8D-99929EEAF56C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1" b="38917"/>
          <a:stretch/>
        </p:blipFill>
        <p:spPr>
          <a:xfrm>
            <a:off x="6131174" y="4176240"/>
            <a:ext cx="537089" cy="194693"/>
          </a:xfrm>
          <a:prstGeom prst="rect">
            <a:avLst/>
          </a:prstGeom>
        </p:spPr>
      </p:pic>
      <p:pic>
        <p:nvPicPr>
          <p:cNvPr id="70" name="Picture 69" descr="Logo, company name&#10;&#10;Description automatically generated">
            <a:extLst>
              <a:ext uri="{FF2B5EF4-FFF2-40B4-BE49-F238E27FC236}">
                <a16:creationId xmlns:a16="http://schemas.microsoft.com/office/drawing/2014/main" id="{E46643E3-2AD5-1A6D-FBEA-251BF4975A35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11" y="4177631"/>
            <a:ext cx="595826" cy="194693"/>
          </a:xfrm>
          <a:prstGeom prst="rect">
            <a:avLst/>
          </a:prstGeom>
        </p:spPr>
      </p:pic>
      <p:pic>
        <p:nvPicPr>
          <p:cNvPr id="71" name="Picture 70" descr="Logo, company name&#10;&#10;Description automatically generated">
            <a:extLst>
              <a:ext uri="{FF2B5EF4-FFF2-40B4-BE49-F238E27FC236}">
                <a16:creationId xmlns:a16="http://schemas.microsoft.com/office/drawing/2014/main" id="{5FA62409-0F14-9D43-7DC0-E84DC0DFF86E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22" y="4622653"/>
            <a:ext cx="326948" cy="326948"/>
          </a:xfrm>
          <a:prstGeom prst="rect">
            <a:avLst/>
          </a:prstGeom>
        </p:spPr>
      </p:pic>
      <p:pic>
        <p:nvPicPr>
          <p:cNvPr id="72" name="Picture 71" descr="Logo, company name&#10;&#10;Description automatically generated">
            <a:extLst>
              <a:ext uri="{FF2B5EF4-FFF2-40B4-BE49-F238E27FC236}">
                <a16:creationId xmlns:a16="http://schemas.microsoft.com/office/drawing/2014/main" id="{9B7332DA-0566-AB0E-8FCA-9ADE1B180A46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48" y="4172238"/>
            <a:ext cx="399614" cy="282050"/>
          </a:xfrm>
          <a:prstGeom prst="rect">
            <a:avLst/>
          </a:prstGeom>
        </p:spPr>
      </p:pic>
      <p:pic>
        <p:nvPicPr>
          <p:cNvPr id="73" name="Picture 72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188E710A-155C-73BF-A4BB-26C8F99B9E3F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58" y="4584362"/>
            <a:ext cx="395792" cy="395699"/>
          </a:xfrm>
          <a:prstGeom prst="rect">
            <a:avLst/>
          </a:prstGeom>
        </p:spPr>
      </p:pic>
      <p:pic>
        <p:nvPicPr>
          <p:cNvPr id="74" name="Picture 73" descr="Logo, company name&#10;&#10;Description automatically generated">
            <a:extLst>
              <a:ext uri="{FF2B5EF4-FFF2-40B4-BE49-F238E27FC236}">
                <a16:creationId xmlns:a16="http://schemas.microsoft.com/office/drawing/2014/main" id="{F60D6549-A352-6FBA-9FD2-5924549E80B6}"/>
              </a:ext>
            </a:extLst>
          </p:cNvPr>
          <p:cNvPicPr>
            <a:picLocks noChangeAspect="1"/>
          </p:cNvPicPr>
          <p:nvPr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19201" r="17942" b="16678"/>
          <a:stretch/>
        </p:blipFill>
        <p:spPr>
          <a:xfrm>
            <a:off x="2109956" y="4646372"/>
            <a:ext cx="321755" cy="301717"/>
          </a:xfrm>
          <a:prstGeom prst="rect">
            <a:avLst/>
          </a:prstGeom>
        </p:spPr>
      </p:pic>
      <p:pic>
        <p:nvPicPr>
          <p:cNvPr id="75" name="Picture 74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DAED6-FF06-D7C9-561C-6898CB0B058D}"/>
              </a:ext>
            </a:extLst>
          </p:cNvPr>
          <p:cNvPicPr>
            <a:picLocks noChangeAspect="1"/>
          </p:cNvPicPr>
          <p:nvPr/>
        </p:nvPicPr>
        <p:blipFill rotWithShape="1"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4" b="37166"/>
          <a:stretch/>
        </p:blipFill>
        <p:spPr>
          <a:xfrm>
            <a:off x="8078115" y="4161097"/>
            <a:ext cx="892380" cy="220141"/>
          </a:xfrm>
          <a:prstGeom prst="rect">
            <a:avLst/>
          </a:prstGeom>
        </p:spPr>
      </p:pic>
      <p:pic>
        <p:nvPicPr>
          <p:cNvPr id="76" name="Picture 75" descr="Icon&#10;&#10;Description automatically generated with medium confidence">
            <a:extLst>
              <a:ext uri="{FF2B5EF4-FFF2-40B4-BE49-F238E27FC236}">
                <a16:creationId xmlns:a16="http://schemas.microsoft.com/office/drawing/2014/main" id="{AD099FE1-7373-9A01-51F0-DB5D83BCEAA0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00" y="4568328"/>
            <a:ext cx="436635" cy="314543"/>
          </a:xfrm>
          <a:prstGeom prst="rect">
            <a:avLst/>
          </a:prstGeom>
        </p:spPr>
      </p:pic>
      <p:pic>
        <p:nvPicPr>
          <p:cNvPr id="77" name="Picture 76" descr="Logo, company name&#10;&#10;Description automatically generated">
            <a:extLst>
              <a:ext uri="{FF2B5EF4-FFF2-40B4-BE49-F238E27FC236}">
                <a16:creationId xmlns:a16="http://schemas.microsoft.com/office/drawing/2014/main" id="{5245A128-66C7-BE58-DE76-2DD050C143CB}"/>
              </a:ext>
            </a:extLst>
          </p:cNvPr>
          <p:cNvPicPr>
            <a:picLocks noChangeAspect="1"/>
          </p:cNvPicPr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8" b="25884"/>
          <a:stretch/>
        </p:blipFill>
        <p:spPr>
          <a:xfrm>
            <a:off x="9054004" y="4189985"/>
            <a:ext cx="493212" cy="204715"/>
          </a:xfrm>
          <a:prstGeom prst="rect">
            <a:avLst/>
          </a:prstGeom>
        </p:spPr>
      </p:pic>
      <p:pic>
        <p:nvPicPr>
          <p:cNvPr id="78" name="Picture 77" descr="Logo&#10;&#10;Description automatically generated">
            <a:extLst>
              <a:ext uri="{FF2B5EF4-FFF2-40B4-BE49-F238E27FC236}">
                <a16:creationId xmlns:a16="http://schemas.microsoft.com/office/drawing/2014/main" id="{2FB4C591-5119-E11E-17B9-575EF2F6F3BB}"/>
              </a:ext>
            </a:extLst>
          </p:cNvPr>
          <p:cNvPicPr>
            <a:picLocks noChangeAspect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5550" b="32363"/>
          <a:stretch/>
        </p:blipFill>
        <p:spPr>
          <a:xfrm>
            <a:off x="4148774" y="4634351"/>
            <a:ext cx="538169" cy="163786"/>
          </a:xfrm>
          <a:prstGeom prst="rect">
            <a:avLst/>
          </a:prstGeom>
        </p:spPr>
      </p:pic>
      <p:pic>
        <p:nvPicPr>
          <p:cNvPr id="79" name="Picture 78" descr="Logo, company name&#10;&#10;Description automatically generated">
            <a:extLst>
              <a:ext uri="{FF2B5EF4-FFF2-40B4-BE49-F238E27FC236}">
                <a16:creationId xmlns:a16="http://schemas.microsoft.com/office/drawing/2014/main" id="{AED0F96B-0C81-E9EC-B63E-683366E89AD7}"/>
              </a:ext>
            </a:extLst>
          </p:cNvPr>
          <p:cNvPicPr>
            <a:picLocks noChangeAspect="1"/>
          </p:cNvPicPr>
          <p:nvPr/>
        </p:nvPicPr>
        <p:blipFill rotWithShape="1"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b="23091"/>
          <a:stretch/>
        </p:blipFill>
        <p:spPr>
          <a:xfrm>
            <a:off x="4828986" y="4626644"/>
            <a:ext cx="630852" cy="263219"/>
          </a:xfrm>
          <a:prstGeom prst="rect">
            <a:avLst/>
          </a:prstGeom>
        </p:spPr>
      </p:pic>
      <p:pic>
        <p:nvPicPr>
          <p:cNvPr id="80" name="Picture 79" descr="Icon&#10;&#10;Description automatically generated with medium confidence">
            <a:extLst>
              <a:ext uri="{FF2B5EF4-FFF2-40B4-BE49-F238E27FC236}">
                <a16:creationId xmlns:a16="http://schemas.microsoft.com/office/drawing/2014/main" id="{34922092-EEAD-AB37-720E-5AED5A3B3E16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32" y="4669353"/>
            <a:ext cx="820180" cy="256306"/>
          </a:xfrm>
          <a:prstGeom prst="rect">
            <a:avLst/>
          </a:prstGeom>
        </p:spPr>
      </p:pic>
      <p:pic>
        <p:nvPicPr>
          <p:cNvPr id="81" name="Picture 80" descr="Logo, company name&#10;&#10;Description automatically generated">
            <a:extLst>
              <a:ext uri="{FF2B5EF4-FFF2-40B4-BE49-F238E27FC236}">
                <a16:creationId xmlns:a16="http://schemas.microsoft.com/office/drawing/2014/main" id="{974BA1F9-FC34-CE7A-B4C4-196477C26194}"/>
              </a:ext>
            </a:extLst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05" y="4689422"/>
            <a:ext cx="679781" cy="185580"/>
          </a:xfrm>
          <a:prstGeom prst="rect">
            <a:avLst/>
          </a:prstGeom>
        </p:spPr>
      </p:pic>
      <p:pic>
        <p:nvPicPr>
          <p:cNvPr id="82" name="Picture 81" descr="Logo, company name&#10;&#10;Description automatically generated">
            <a:extLst>
              <a:ext uri="{FF2B5EF4-FFF2-40B4-BE49-F238E27FC236}">
                <a16:creationId xmlns:a16="http://schemas.microsoft.com/office/drawing/2014/main" id="{AE6E49A9-D84C-2CD2-2563-CAA696E7DEC2}"/>
              </a:ext>
            </a:extLst>
          </p:cNvPr>
          <p:cNvPicPr>
            <a:picLocks noChangeAspect="1"/>
          </p:cNvPicPr>
          <p:nvPr/>
        </p:nvPicPr>
        <p:blipFill rotWithShape="1"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7" b="34028"/>
          <a:stretch/>
        </p:blipFill>
        <p:spPr>
          <a:xfrm>
            <a:off x="7228134" y="4664815"/>
            <a:ext cx="808610" cy="267044"/>
          </a:xfrm>
          <a:prstGeom prst="rect">
            <a:avLst/>
          </a:prstGeom>
        </p:spPr>
      </p:pic>
      <p:pic>
        <p:nvPicPr>
          <p:cNvPr id="83" name="Picture 82" descr="A picture containing text&#10;&#10;Description automatically generated">
            <a:extLst>
              <a:ext uri="{FF2B5EF4-FFF2-40B4-BE49-F238E27FC236}">
                <a16:creationId xmlns:a16="http://schemas.microsoft.com/office/drawing/2014/main" id="{C6B8442A-D200-FDF7-CD42-EC3B91A27D54}"/>
              </a:ext>
            </a:extLst>
          </p:cNvPr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20" y="5044138"/>
            <a:ext cx="312285" cy="406509"/>
          </a:xfrm>
          <a:prstGeom prst="rect">
            <a:avLst/>
          </a:prstGeom>
        </p:spPr>
      </p:pic>
      <p:pic>
        <p:nvPicPr>
          <p:cNvPr id="84" name="Picture 83" descr="Logo&#10;&#10;Description automatically generated">
            <a:extLst>
              <a:ext uri="{FF2B5EF4-FFF2-40B4-BE49-F238E27FC236}">
                <a16:creationId xmlns:a16="http://schemas.microsoft.com/office/drawing/2014/main" id="{CD02DD30-F5B9-FD9C-8DC4-D862D657DDFC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55" y="5150472"/>
            <a:ext cx="771623" cy="185580"/>
          </a:xfrm>
          <a:prstGeom prst="rect">
            <a:avLst/>
          </a:prstGeom>
        </p:spPr>
      </p:pic>
      <p:pic>
        <p:nvPicPr>
          <p:cNvPr id="85" name="Picture 84" descr="Logo&#10;&#10;Description automatically generated">
            <a:extLst>
              <a:ext uri="{FF2B5EF4-FFF2-40B4-BE49-F238E27FC236}">
                <a16:creationId xmlns:a16="http://schemas.microsoft.com/office/drawing/2014/main" id="{A213A08C-BE81-E6F3-4A6E-D1154FC6466E}"/>
              </a:ext>
            </a:extLst>
          </p:cNvPr>
          <p:cNvPicPr>
            <a:picLocks noChangeAspect="1"/>
          </p:cNvPicPr>
          <p:nvPr/>
        </p:nvPicPr>
        <p:blipFill rotWithShape="1"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29210" r="22033" b="39744"/>
          <a:stretch/>
        </p:blipFill>
        <p:spPr>
          <a:xfrm>
            <a:off x="8119959" y="4639054"/>
            <a:ext cx="807078" cy="237002"/>
          </a:xfrm>
          <a:prstGeom prst="rect">
            <a:avLst/>
          </a:prstGeom>
        </p:spPr>
      </p:pic>
      <p:pic>
        <p:nvPicPr>
          <p:cNvPr id="86" name="Picture 85" descr="Logo&#10;&#10;Description automatically generated with medium confidence">
            <a:extLst>
              <a:ext uri="{FF2B5EF4-FFF2-40B4-BE49-F238E27FC236}">
                <a16:creationId xmlns:a16="http://schemas.microsoft.com/office/drawing/2014/main" id="{344F7F43-37A8-FE98-FDC4-8299A79E71FF}"/>
              </a:ext>
            </a:extLst>
          </p:cNvPr>
          <p:cNvPicPr>
            <a:picLocks noChangeAspect="1"/>
          </p:cNvPicPr>
          <p:nvPr/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4" b="28739"/>
          <a:stretch/>
        </p:blipFill>
        <p:spPr>
          <a:xfrm>
            <a:off x="6418750" y="4663759"/>
            <a:ext cx="735689" cy="299407"/>
          </a:xfrm>
          <a:prstGeom prst="rect">
            <a:avLst/>
          </a:prstGeom>
        </p:spPr>
      </p:pic>
      <p:pic>
        <p:nvPicPr>
          <p:cNvPr id="87" name="Picture 86" descr="Logo&#10;&#10;Description automatically generated with low confidence">
            <a:extLst>
              <a:ext uri="{FF2B5EF4-FFF2-40B4-BE49-F238E27FC236}">
                <a16:creationId xmlns:a16="http://schemas.microsoft.com/office/drawing/2014/main" id="{53800093-1BFC-F86D-06CF-5D07E1B474E8}"/>
              </a:ext>
            </a:extLst>
          </p:cNvPr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04" y="5186377"/>
            <a:ext cx="663655" cy="101548"/>
          </a:xfrm>
          <a:prstGeom prst="rect">
            <a:avLst/>
          </a:prstGeom>
        </p:spPr>
      </p:pic>
      <p:pic>
        <p:nvPicPr>
          <p:cNvPr id="88" name="Picture 87" descr="A picture containing logo&#10;&#10;Description automatically generated">
            <a:extLst>
              <a:ext uri="{FF2B5EF4-FFF2-40B4-BE49-F238E27FC236}">
                <a16:creationId xmlns:a16="http://schemas.microsoft.com/office/drawing/2014/main" id="{2E723E5E-3124-0AC9-CFAA-E0503875F2A1}"/>
              </a:ext>
            </a:extLst>
          </p:cNvPr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7" y="5169995"/>
            <a:ext cx="645830" cy="206997"/>
          </a:xfrm>
          <a:prstGeom prst="rect">
            <a:avLst/>
          </a:prstGeom>
        </p:spPr>
      </p:pic>
      <p:pic>
        <p:nvPicPr>
          <p:cNvPr id="89" name="Picture 88" descr="Icon&#10;&#10;Description automatically generated with medium confidence">
            <a:extLst>
              <a:ext uri="{FF2B5EF4-FFF2-40B4-BE49-F238E27FC236}">
                <a16:creationId xmlns:a16="http://schemas.microsoft.com/office/drawing/2014/main" id="{05AA904A-657B-C634-1027-F74CFBF0A2ED}"/>
              </a:ext>
            </a:extLst>
          </p:cNvPr>
          <p:cNvPicPr>
            <a:picLocks noChangeAspect="1"/>
          </p:cNvPicPr>
          <p:nvPr/>
        </p:nvPicPr>
        <p:blipFill rotWithShape="1"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3" b="42779"/>
          <a:stretch/>
        </p:blipFill>
        <p:spPr>
          <a:xfrm>
            <a:off x="5719352" y="5208491"/>
            <a:ext cx="769105" cy="112838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06DCCC1B-EA50-94DC-2138-DF4C63BCDC60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13" y="5098528"/>
            <a:ext cx="240612" cy="289467"/>
          </a:xfrm>
          <a:prstGeom prst="rect">
            <a:avLst/>
          </a:prstGeom>
        </p:spPr>
      </p:pic>
      <p:pic>
        <p:nvPicPr>
          <p:cNvPr id="91" name="Picture 90" descr="Logo&#10;&#10;Description automatically generated">
            <a:extLst>
              <a:ext uri="{FF2B5EF4-FFF2-40B4-BE49-F238E27FC236}">
                <a16:creationId xmlns:a16="http://schemas.microsoft.com/office/drawing/2014/main" id="{C6B16629-BBE2-9A8D-47A1-99DD28755DD8}"/>
              </a:ext>
            </a:extLst>
          </p:cNvPr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06" y="5076005"/>
            <a:ext cx="547416" cy="365126"/>
          </a:xfrm>
          <a:prstGeom prst="rect">
            <a:avLst/>
          </a:prstGeom>
        </p:spPr>
      </p:pic>
      <p:pic>
        <p:nvPicPr>
          <p:cNvPr id="92" name="Picture 91" descr="Logo&#10;&#10;Description automatically generated with medium confidence">
            <a:extLst>
              <a:ext uri="{FF2B5EF4-FFF2-40B4-BE49-F238E27FC236}">
                <a16:creationId xmlns:a16="http://schemas.microsoft.com/office/drawing/2014/main" id="{F556589A-8891-6A23-C319-FCE7F1DB8377}"/>
              </a:ext>
            </a:extLst>
          </p:cNvPr>
          <p:cNvPicPr>
            <a:picLocks noChangeAspect="1"/>
          </p:cNvPicPr>
          <p:nvPr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5" b="31386"/>
          <a:stretch/>
        </p:blipFill>
        <p:spPr>
          <a:xfrm>
            <a:off x="8185146" y="5119143"/>
            <a:ext cx="672164" cy="245665"/>
          </a:xfrm>
          <a:prstGeom prst="rect">
            <a:avLst/>
          </a:prstGeom>
        </p:spPr>
      </p:pic>
      <p:pic>
        <p:nvPicPr>
          <p:cNvPr id="95" name="Picture 94" descr="Logo, company name&#10;&#10;Description automatically generated">
            <a:extLst>
              <a:ext uri="{FF2B5EF4-FFF2-40B4-BE49-F238E27FC236}">
                <a16:creationId xmlns:a16="http://schemas.microsoft.com/office/drawing/2014/main" id="{22CC2667-4E24-73E5-3797-50907EAA0DE1}"/>
              </a:ext>
            </a:extLst>
          </p:cNvPr>
          <p:cNvPicPr>
            <a:picLocks noChangeAspect="1"/>
          </p:cNvPicPr>
          <p:nvPr/>
        </p:nvPicPr>
        <p:blipFill rotWithShape="1"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9" b="32727"/>
          <a:stretch/>
        </p:blipFill>
        <p:spPr>
          <a:xfrm>
            <a:off x="7172335" y="5095952"/>
            <a:ext cx="944879" cy="348883"/>
          </a:xfrm>
          <a:prstGeom prst="rect">
            <a:avLst/>
          </a:prstGeom>
        </p:spPr>
      </p:pic>
      <p:pic>
        <p:nvPicPr>
          <p:cNvPr id="107" name="Picture 106" descr="Logo, company name&#10;&#10;Description automatically generated">
            <a:extLst>
              <a:ext uri="{FF2B5EF4-FFF2-40B4-BE49-F238E27FC236}">
                <a16:creationId xmlns:a16="http://schemas.microsoft.com/office/drawing/2014/main" id="{98534F2D-EDD8-97D0-4928-0C7B4F479307}"/>
              </a:ext>
            </a:extLst>
          </p:cNvPr>
          <p:cNvPicPr>
            <a:picLocks noChangeAspect="1"/>
          </p:cNvPicPr>
          <p:nvPr/>
        </p:nvPicPr>
        <p:blipFill rotWithShape="1"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 b="11366"/>
          <a:stretch/>
        </p:blipFill>
        <p:spPr>
          <a:xfrm>
            <a:off x="8940476" y="5002331"/>
            <a:ext cx="614813" cy="36809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3EE5409-862C-AD59-B27F-7078885DF84A}"/>
              </a:ext>
            </a:extLst>
          </p:cNvPr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75" y="5535876"/>
            <a:ext cx="753110" cy="8347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59D3376-B0D9-93C5-70CE-6C8AC5B8AB54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11" y="5547197"/>
            <a:ext cx="858148" cy="83469"/>
          </a:xfrm>
          <a:prstGeom prst="rect">
            <a:avLst/>
          </a:prstGeom>
        </p:spPr>
      </p:pic>
      <p:pic>
        <p:nvPicPr>
          <p:cNvPr id="112" name="Picture 111" descr="Text, logo&#10;&#10;Description automatically generated">
            <a:extLst>
              <a:ext uri="{FF2B5EF4-FFF2-40B4-BE49-F238E27FC236}">
                <a16:creationId xmlns:a16="http://schemas.microsoft.com/office/drawing/2014/main" id="{FC6FA2EA-E091-0257-59A0-878A9FE198CB}"/>
              </a:ext>
            </a:extLst>
          </p:cNvPr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4" y="5359281"/>
            <a:ext cx="761849" cy="406509"/>
          </a:xfrm>
          <a:prstGeom prst="rect">
            <a:avLst/>
          </a:prstGeom>
        </p:spPr>
      </p:pic>
      <p:pic>
        <p:nvPicPr>
          <p:cNvPr id="113" name="Picture 112" descr="Logo&#10;&#10;Description automatically generated">
            <a:extLst>
              <a:ext uri="{FF2B5EF4-FFF2-40B4-BE49-F238E27FC236}">
                <a16:creationId xmlns:a16="http://schemas.microsoft.com/office/drawing/2014/main" id="{FF094B8D-A518-EBB6-A056-FFB8F608671D}"/>
              </a:ext>
            </a:extLst>
          </p:cNvPr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9" y="5490065"/>
            <a:ext cx="630363" cy="215454"/>
          </a:xfrm>
          <a:prstGeom prst="rect">
            <a:avLst/>
          </a:prstGeom>
        </p:spPr>
      </p:pic>
      <p:pic>
        <p:nvPicPr>
          <p:cNvPr id="123" name="Picture 1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479FB4-758B-998B-9CD1-BDB27959CDC4}"/>
              </a:ext>
            </a:extLst>
          </p:cNvPr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90" y="5439372"/>
            <a:ext cx="725932" cy="231710"/>
          </a:xfrm>
          <a:prstGeom prst="rect">
            <a:avLst/>
          </a:prstGeom>
        </p:spPr>
      </p:pic>
      <p:pic>
        <p:nvPicPr>
          <p:cNvPr id="125" name="Picture 124" descr="A picture containing logo&#10;&#10;Description automatically generated">
            <a:extLst>
              <a:ext uri="{FF2B5EF4-FFF2-40B4-BE49-F238E27FC236}">
                <a16:creationId xmlns:a16="http://schemas.microsoft.com/office/drawing/2014/main" id="{158826E4-FF0D-A8FC-60C5-450E6015757B}"/>
              </a:ext>
            </a:extLst>
          </p:cNvPr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03" y="5511334"/>
            <a:ext cx="697372" cy="167126"/>
          </a:xfrm>
          <a:prstGeom prst="rect">
            <a:avLst/>
          </a:prstGeom>
        </p:spPr>
      </p:pic>
      <p:pic>
        <p:nvPicPr>
          <p:cNvPr id="126" name="Picture 125" descr="Logo&#10;&#10;Description automatically generated">
            <a:extLst>
              <a:ext uri="{FF2B5EF4-FFF2-40B4-BE49-F238E27FC236}">
                <a16:creationId xmlns:a16="http://schemas.microsoft.com/office/drawing/2014/main" id="{32AB0B2E-DABB-9DF0-B9C7-0660C00D7A2C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26" y="5492719"/>
            <a:ext cx="759266" cy="209558"/>
          </a:xfrm>
          <a:prstGeom prst="rect">
            <a:avLst/>
          </a:prstGeom>
        </p:spPr>
      </p:pic>
      <p:pic>
        <p:nvPicPr>
          <p:cNvPr id="127" name="Picture 12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95FECD8-2A4D-86EC-B024-1DA7A022E41E}"/>
              </a:ext>
            </a:extLst>
          </p:cNvPr>
          <p:cNvPicPr>
            <a:picLocks noChangeAspect="1"/>
          </p:cNvPicPr>
          <p:nvPr/>
        </p:nvPicPr>
        <p:blipFill rotWithShape="1"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69"/>
          <a:stretch/>
        </p:blipFill>
        <p:spPr>
          <a:xfrm>
            <a:off x="8693365" y="5444947"/>
            <a:ext cx="861924" cy="206997"/>
          </a:xfrm>
          <a:prstGeom prst="rect">
            <a:avLst/>
          </a:prstGeom>
        </p:spPr>
      </p:pic>
      <p:pic>
        <p:nvPicPr>
          <p:cNvPr id="128" name="Picture 127" descr="A picture containing text&#10;&#10;Description automatically generated">
            <a:extLst>
              <a:ext uri="{FF2B5EF4-FFF2-40B4-BE49-F238E27FC236}">
                <a16:creationId xmlns:a16="http://schemas.microsoft.com/office/drawing/2014/main" id="{643E06B9-7781-083C-E0DF-020F94279D26}"/>
              </a:ext>
            </a:extLst>
          </p:cNvPr>
          <p:cNvPicPr>
            <a:picLocks noChangeAspect="1"/>
          </p:cNvPicPr>
          <p:nvPr/>
        </p:nvPicPr>
        <p:blipFill rotWithShape="1"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29666" r="18487" b="24699"/>
          <a:stretch/>
        </p:blipFill>
        <p:spPr>
          <a:xfrm>
            <a:off x="6961152" y="5515986"/>
            <a:ext cx="737366" cy="144358"/>
          </a:xfrm>
          <a:prstGeom prst="rect">
            <a:avLst/>
          </a:prstGeom>
        </p:spPr>
      </p:pic>
      <p:pic>
        <p:nvPicPr>
          <p:cNvPr id="129" name="Picture 1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FE3DEC-874A-880A-7E73-E2D9E5F3AFC3}"/>
              </a:ext>
            </a:extLst>
          </p:cNvPr>
          <p:cNvPicPr>
            <a:picLocks noChangeAspect="1"/>
          </p:cNvPicPr>
          <p:nvPr/>
        </p:nvPicPr>
        <p:blipFill rotWithShape="1"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2" b="21006"/>
          <a:stretch/>
        </p:blipFill>
        <p:spPr>
          <a:xfrm>
            <a:off x="2765751" y="5751264"/>
            <a:ext cx="430970" cy="245665"/>
          </a:xfrm>
          <a:prstGeom prst="rect">
            <a:avLst/>
          </a:prstGeom>
        </p:spPr>
      </p:pic>
      <p:pic>
        <p:nvPicPr>
          <p:cNvPr id="132" name="Picture 1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E8566A4-E73C-4ED9-E0F1-E9A4C597E018}"/>
              </a:ext>
            </a:extLst>
          </p:cNvPr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84" y="5772899"/>
            <a:ext cx="786366" cy="200133"/>
          </a:xfrm>
          <a:prstGeom prst="rect">
            <a:avLst/>
          </a:prstGeom>
        </p:spPr>
      </p:pic>
      <p:pic>
        <p:nvPicPr>
          <p:cNvPr id="134" name="Picture 133" descr="A picture containing icon&#10;&#10;Description automatically generated">
            <a:extLst>
              <a:ext uri="{FF2B5EF4-FFF2-40B4-BE49-F238E27FC236}">
                <a16:creationId xmlns:a16="http://schemas.microsoft.com/office/drawing/2014/main" id="{04F33756-90B1-B999-7DF8-502CB565A6E0}"/>
              </a:ext>
            </a:extLst>
          </p:cNvPr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04" y="5777130"/>
            <a:ext cx="675512" cy="235818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29ECA51D-6D98-478A-C92E-906F399D06B9}"/>
              </a:ext>
            </a:extLst>
          </p:cNvPr>
          <p:cNvPicPr>
            <a:picLocks noChangeAspect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485484" y="5781101"/>
            <a:ext cx="244559" cy="243637"/>
          </a:xfrm>
          <a:prstGeom prst="rect">
            <a:avLst/>
          </a:prstGeom>
        </p:spPr>
      </p:pic>
      <p:pic>
        <p:nvPicPr>
          <p:cNvPr id="136" name="Picture 135" descr="Logo&#10;&#10;Description automatically generated">
            <a:extLst>
              <a:ext uri="{FF2B5EF4-FFF2-40B4-BE49-F238E27FC236}">
                <a16:creationId xmlns:a16="http://schemas.microsoft.com/office/drawing/2014/main" id="{637257EF-F811-79C7-A64F-79BD5DE435B5}"/>
              </a:ext>
            </a:extLst>
          </p:cNvPr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00" y="5852095"/>
            <a:ext cx="771888" cy="106778"/>
          </a:xfrm>
          <a:prstGeom prst="rect">
            <a:avLst/>
          </a:prstGeom>
        </p:spPr>
      </p:pic>
      <p:pic>
        <p:nvPicPr>
          <p:cNvPr id="140" name="Picture 139" descr="Logo&#10;&#10;Description automatically generated">
            <a:extLst>
              <a:ext uri="{FF2B5EF4-FFF2-40B4-BE49-F238E27FC236}">
                <a16:creationId xmlns:a16="http://schemas.microsoft.com/office/drawing/2014/main" id="{446BA1F1-3357-3156-C1EF-A2E1DBD63F0F}"/>
              </a:ext>
            </a:extLst>
          </p:cNvPr>
          <p:cNvPicPr>
            <a:picLocks noChangeAspect="1"/>
          </p:cNvPicPr>
          <p:nvPr/>
        </p:nvPicPr>
        <p:blipFill rotWithShape="1"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23354"/>
          <a:stretch/>
        </p:blipFill>
        <p:spPr>
          <a:xfrm>
            <a:off x="6731755" y="5848357"/>
            <a:ext cx="769547" cy="129568"/>
          </a:xfrm>
          <a:prstGeom prst="rect">
            <a:avLst/>
          </a:prstGeom>
        </p:spPr>
      </p:pic>
      <p:pic>
        <p:nvPicPr>
          <p:cNvPr id="141" name="Picture 140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DF76326-6E63-2BDB-279F-3586A9A28E02}"/>
              </a:ext>
            </a:extLst>
          </p:cNvPr>
          <p:cNvPicPr>
            <a:picLocks noChangeAspect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42" y="5795791"/>
            <a:ext cx="531363" cy="259743"/>
          </a:xfrm>
          <a:prstGeom prst="rect">
            <a:avLst/>
          </a:prstGeom>
        </p:spPr>
      </p:pic>
      <p:pic>
        <p:nvPicPr>
          <p:cNvPr id="142" name="Picture 141" descr="Logo, company name&#10;&#10;Description automatically generated">
            <a:extLst>
              <a:ext uri="{FF2B5EF4-FFF2-40B4-BE49-F238E27FC236}">
                <a16:creationId xmlns:a16="http://schemas.microsoft.com/office/drawing/2014/main" id="{1CFE2CC8-2327-6996-5C4F-5ADBC85E86B7}"/>
              </a:ext>
            </a:extLst>
          </p:cNvPr>
          <p:cNvPicPr>
            <a:picLocks noChangeAspect="1"/>
          </p:cNvPicPr>
          <p:nvPr/>
        </p:nvPicPr>
        <p:blipFill rotWithShape="1"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24103" r="17871" b="23686"/>
          <a:stretch/>
        </p:blipFill>
        <p:spPr>
          <a:xfrm>
            <a:off x="9087274" y="5651944"/>
            <a:ext cx="539013" cy="447528"/>
          </a:xfrm>
          <a:prstGeom prst="rect">
            <a:avLst/>
          </a:prstGeom>
        </p:spPr>
      </p:pic>
      <p:pic>
        <p:nvPicPr>
          <p:cNvPr id="143" name="Picture 142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D53B7F4C-A196-A4E1-274F-6B882722A237}"/>
              </a:ext>
            </a:extLst>
          </p:cNvPr>
          <p:cNvPicPr>
            <a:picLocks noChangeAspect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39" y="4237204"/>
            <a:ext cx="714425" cy="102812"/>
          </a:xfrm>
          <a:prstGeom prst="rect">
            <a:avLst/>
          </a:prstGeom>
        </p:spPr>
      </p:pic>
      <p:pic>
        <p:nvPicPr>
          <p:cNvPr id="146" name="Picture 145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D55AA4-B200-B6A6-D62F-BDAC2366A397}"/>
              </a:ext>
            </a:extLst>
          </p:cNvPr>
          <p:cNvPicPr>
            <a:picLocks noChangeAspect="1"/>
          </p:cNvPicPr>
          <p:nvPr/>
        </p:nvPicPr>
        <p:blipFill rotWithShape="1"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7" b="37131"/>
          <a:stretch/>
        </p:blipFill>
        <p:spPr>
          <a:xfrm>
            <a:off x="8345654" y="5870509"/>
            <a:ext cx="708350" cy="123568"/>
          </a:xfrm>
          <a:prstGeom prst="rect">
            <a:avLst/>
          </a:prstGeom>
        </p:spPr>
      </p:pic>
      <p:pic>
        <p:nvPicPr>
          <p:cNvPr id="149" name="Picture 148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8BCEF09-D444-A27C-7D73-5AABA9CB4C83}"/>
              </a:ext>
            </a:extLst>
          </p:cNvPr>
          <p:cNvPicPr>
            <a:picLocks noChangeAspect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0" b="35984"/>
          <a:stretch/>
        </p:blipFill>
        <p:spPr>
          <a:xfrm>
            <a:off x="6752757" y="3815143"/>
            <a:ext cx="800146" cy="202483"/>
          </a:xfrm>
          <a:prstGeom prst="rect">
            <a:avLst/>
          </a:prstGeom>
        </p:spPr>
      </p:pic>
      <p:pic>
        <p:nvPicPr>
          <p:cNvPr id="150" name="Picture 149" descr="Logo, company name&#10;&#10;Description automatically generated">
            <a:extLst>
              <a:ext uri="{FF2B5EF4-FFF2-40B4-BE49-F238E27FC236}">
                <a16:creationId xmlns:a16="http://schemas.microsoft.com/office/drawing/2014/main" id="{C2615E62-87CD-B5F1-B8BE-EC2714C94952}"/>
              </a:ext>
            </a:extLst>
          </p:cNvPr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07" y="4586459"/>
            <a:ext cx="610954" cy="610954"/>
          </a:xfrm>
          <a:prstGeom prst="rect">
            <a:avLst/>
          </a:prstGeom>
        </p:spPr>
      </p:pic>
      <p:pic>
        <p:nvPicPr>
          <p:cNvPr id="154" name="Picture 153" descr="Logo, company name&#10;&#10;Description automatically generated">
            <a:extLst>
              <a:ext uri="{FF2B5EF4-FFF2-40B4-BE49-F238E27FC236}">
                <a16:creationId xmlns:a16="http://schemas.microsoft.com/office/drawing/2014/main" id="{581768D8-1551-7C95-E80E-09746C76B22B}"/>
              </a:ext>
            </a:extLst>
          </p:cNvPr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9" y="3977385"/>
            <a:ext cx="576121" cy="576121"/>
          </a:xfrm>
          <a:prstGeom prst="rect">
            <a:avLst/>
          </a:prstGeom>
        </p:spPr>
      </p:pic>
      <p:pic>
        <p:nvPicPr>
          <p:cNvPr id="155" name="Picture 154" descr="Logo, company name&#10;&#10;Description automatically generated">
            <a:extLst>
              <a:ext uri="{FF2B5EF4-FFF2-40B4-BE49-F238E27FC236}">
                <a16:creationId xmlns:a16="http://schemas.microsoft.com/office/drawing/2014/main" id="{11991FBA-B3A4-E6D1-6026-84743D063B1C}"/>
              </a:ext>
            </a:extLst>
          </p:cNvPr>
          <p:cNvPicPr>
            <a:picLocks noChangeAspect="1"/>
          </p:cNvPicPr>
          <p:nvPr/>
        </p:nvPicPr>
        <p:blipFill rotWithShape="1"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t="42454" r="10594" b="42614"/>
          <a:stretch/>
        </p:blipFill>
        <p:spPr>
          <a:xfrm>
            <a:off x="10137922" y="5146096"/>
            <a:ext cx="883775" cy="168268"/>
          </a:xfrm>
          <a:prstGeom prst="rect">
            <a:avLst/>
          </a:prstGeom>
        </p:spPr>
      </p:pic>
      <p:pic>
        <p:nvPicPr>
          <p:cNvPr id="156" name="Picture 155" descr="Logo&#10;&#10;Description automatically generated with medium confidence">
            <a:extLst>
              <a:ext uri="{FF2B5EF4-FFF2-40B4-BE49-F238E27FC236}">
                <a16:creationId xmlns:a16="http://schemas.microsoft.com/office/drawing/2014/main" id="{085792A2-8814-D5AA-D6EF-82925E69C0F4}"/>
              </a:ext>
            </a:extLst>
          </p:cNvPr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84" y="4131560"/>
            <a:ext cx="889905" cy="242936"/>
          </a:xfrm>
          <a:prstGeom prst="rect">
            <a:avLst/>
          </a:prstGeom>
        </p:spPr>
      </p:pic>
      <p:pic>
        <p:nvPicPr>
          <p:cNvPr id="158" name="Picture 157" descr="Icon&#10;&#10;Description automatically generated">
            <a:extLst>
              <a:ext uri="{FF2B5EF4-FFF2-40B4-BE49-F238E27FC236}">
                <a16:creationId xmlns:a16="http://schemas.microsoft.com/office/drawing/2014/main" id="{96A2FD5A-579A-03B4-A5A1-6B99958811CE}"/>
              </a:ext>
            </a:extLst>
          </p:cNvPr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25" y="4745652"/>
            <a:ext cx="647988" cy="340716"/>
          </a:xfrm>
          <a:prstGeom prst="rect">
            <a:avLst/>
          </a:prstGeom>
        </p:spPr>
      </p:pic>
      <p:pic>
        <p:nvPicPr>
          <p:cNvPr id="164" name="Picture 163" descr="Logo&#10;&#10;Description automatically generated">
            <a:extLst>
              <a:ext uri="{FF2B5EF4-FFF2-40B4-BE49-F238E27FC236}">
                <a16:creationId xmlns:a16="http://schemas.microsoft.com/office/drawing/2014/main" id="{EC20DEF5-52F3-B15C-9993-AE803E14B2B9}"/>
              </a:ext>
            </a:extLst>
          </p:cNvPr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55" y="5434797"/>
            <a:ext cx="347270" cy="385528"/>
          </a:xfrm>
          <a:prstGeom prst="rect">
            <a:avLst/>
          </a:prstGeom>
        </p:spPr>
      </p:pic>
      <p:pic>
        <p:nvPicPr>
          <p:cNvPr id="165" name="Picture 164" descr="Logo&#10;&#10;Description automatically generated with medium confidence">
            <a:extLst>
              <a:ext uri="{FF2B5EF4-FFF2-40B4-BE49-F238E27FC236}">
                <a16:creationId xmlns:a16="http://schemas.microsoft.com/office/drawing/2014/main" id="{FEA37D37-46B9-5A74-36AF-E081EFE82F10}"/>
              </a:ext>
            </a:extLst>
          </p:cNvPr>
          <p:cNvPicPr>
            <a:picLocks noChangeAspect="1"/>
          </p:cNvPicPr>
          <p:nvPr/>
        </p:nvPicPr>
        <p:blipFill rotWithShape="1"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42768" r="10048" b="31009"/>
          <a:stretch/>
        </p:blipFill>
        <p:spPr>
          <a:xfrm>
            <a:off x="11134848" y="5140570"/>
            <a:ext cx="574655" cy="191405"/>
          </a:xfrm>
          <a:prstGeom prst="rect">
            <a:avLst/>
          </a:prstGeom>
        </p:spPr>
      </p:pic>
      <p:pic>
        <p:nvPicPr>
          <p:cNvPr id="166" name="Picture 165" descr="Logo, company name&#10;&#10;Description automatically generated">
            <a:extLst>
              <a:ext uri="{FF2B5EF4-FFF2-40B4-BE49-F238E27FC236}">
                <a16:creationId xmlns:a16="http://schemas.microsoft.com/office/drawing/2014/main" id="{D38E321B-085A-0B57-D61F-3A0B8849AC3F}"/>
              </a:ext>
            </a:extLst>
          </p:cNvPr>
          <p:cNvPicPr>
            <a:picLocks noChangeAspect="1"/>
          </p:cNvPicPr>
          <p:nvPr/>
        </p:nvPicPr>
        <p:blipFill rotWithShape="1"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22891" r="4780" b="21605"/>
          <a:stretch/>
        </p:blipFill>
        <p:spPr>
          <a:xfrm>
            <a:off x="10174326" y="4462421"/>
            <a:ext cx="1480471" cy="200923"/>
          </a:xfrm>
          <a:prstGeom prst="rect">
            <a:avLst/>
          </a:prstGeom>
        </p:spPr>
      </p:pic>
      <p:pic>
        <p:nvPicPr>
          <p:cNvPr id="167" name="Picture 166" descr="Logo&#10;&#10;Description automatically generated">
            <a:extLst>
              <a:ext uri="{FF2B5EF4-FFF2-40B4-BE49-F238E27FC236}">
                <a16:creationId xmlns:a16="http://schemas.microsoft.com/office/drawing/2014/main" id="{FCE66E7E-7902-DB4C-62A9-71D735BB7EDF}"/>
              </a:ext>
            </a:extLst>
          </p:cNvPr>
          <p:cNvPicPr>
            <a:picLocks noChangeAspect="1"/>
          </p:cNvPicPr>
          <p:nvPr/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29" y="5503249"/>
            <a:ext cx="664930" cy="277852"/>
          </a:xfrm>
          <a:prstGeom prst="rect">
            <a:avLst/>
          </a:prstGeom>
        </p:spPr>
      </p:pic>
      <p:pic>
        <p:nvPicPr>
          <p:cNvPr id="168" name="Picture 167" descr="A blue and red logo&#10;&#10;Description automatically generated">
            <a:extLst>
              <a:ext uri="{FF2B5EF4-FFF2-40B4-BE49-F238E27FC236}">
                <a16:creationId xmlns:a16="http://schemas.microsoft.com/office/drawing/2014/main" id="{F4A5095A-47CE-41A6-D2F2-131DEA7A3E5C}"/>
              </a:ext>
            </a:extLst>
      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1175591" y="5535876"/>
            <a:ext cx="573845" cy="372999"/>
          </a:xfrm>
          <a:prstGeom prst="rect">
            <a:avLst/>
          </a:prstGeom>
        </p:spPr>
      </p:pic>
      <p:pic>
        <p:nvPicPr>
          <p:cNvPr id="175" name="Picture 174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DEB4EC2D-0640-BD76-3C98-09CDBD4404B1}"/>
              </a:ext>
            </a:extLst>
          </p:cNvPr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23" y="2388565"/>
            <a:ext cx="664486" cy="167293"/>
          </a:xfrm>
          <a:prstGeom prst="rect">
            <a:avLst/>
          </a:prstGeom>
        </p:spPr>
      </p:pic>
      <p:pic>
        <p:nvPicPr>
          <p:cNvPr id="176" name="Picture 175" descr="Logo, company name&#10;&#10;Description automatically generated">
            <a:extLst>
              <a:ext uri="{FF2B5EF4-FFF2-40B4-BE49-F238E27FC236}">
                <a16:creationId xmlns:a16="http://schemas.microsoft.com/office/drawing/2014/main" id="{A6F9A72F-8F9A-9657-D373-EBAFD85CC8FE}"/>
              </a:ext>
            </a:extLst>
          </p:cNvPr>
          <p:cNvPicPr>
            <a:picLocks noChangeAspect="1"/>
          </p:cNvPicPr>
          <p:nvPr/>
        </p:nvPicPr>
        <p:blipFill rotWithShape="1"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38789" r="11136" b="38836"/>
          <a:stretch/>
        </p:blipFill>
        <p:spPr>
          <a:xfrm>
            <a:off x="2411365" y="1583956"/>
            <a:ext cx="684582" cy="103899"/>
          </a:xfrm>
          <a:prstGeom prst="rect">
            <a:avLst/>
          </a:prstGeom>
        </p:spPr>
      </p:pic>
      <p:pic>
        <p:nvPicPr>
          <p:cNvPr id="179" name="Picture 178" descr="A picture containing shape&#10;&#10;Description automatically generated">
            <a:extLst>
              <a:ext uri="{FF2B5EF4-FFF2-40B4-BE49-F238E27FC236}">
                <a16:creationId xmlns:a16="http://schemas.microsoft.com/office/drawing/2014/main" id="{2DD89671-696D-728C-D77B-4A096C1164BB}"/>
              </a:ext>
            </a:extLst>
          </p:cNvPr>
          <p:cNvPicPr>
            <a:picLocks noChangeAspect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43" y="1735312"/>
            <a:ext cx="333300" cy="333300"/>
          </a:xfrm>
          <a:prstGeom prst="rect">
            <a:avLst/>
          </a:prstGeom>
        </p:spPr>
      </p:pic>
      <p:pic>
        <p:nvPicPr>
          <p:cNvPr id="185" name="Picture 184" descr="Logo, company name&#10;&#10;Description automatically generated">
            <a:extLst>
              <a:ext uri="{FF2B5EF4-FFF2-40B4-BE49-F238E27FC236}">
                <a16:creationId xmlns:a16="http://schemas.microsoft.com/office/drawing/2014/main" id="{A1318DF4-CAA9-1B9D-D79E-D18B4C5ECE2C}"/>
              </a:ext>
            </a:extLst>
          </p:cNvPr>
          <p:cNvPicPr>
            <a:picLocks noChangeAspect="1"/>
          </p:cNvPicPr>
          <p:nvPr/>
        </p:nvPicPr>
        <p:blipFill rotWithShape="1"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8" b="38393"/>
          <a:stretch/>
        </p:blipFill>
        <p:spPr>
          <a:xfrm>
            <a:off x="4553288" y="2073573"/>
            <a:ext cx="949186" cy="2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5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10F4C1-BB06-308B-815B-CB75232EAD70}"/>
              </a:ext>
            </a:extLst>
          </p:cNvPr>
          <p:cNvGrpSpPr/>
          <p:nvPr/>
        </p:nvGrpSpPr>
        <p:grpSpPr>
          <a:xfrm>
            <a:off x="2617460" y="2694120"/>
            <a:ext cx="1733712" cy="1558930"/>
            <a:chOff x="2628475" y="2694120"/>
            <a:chExt cx="1733712" cy="15589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AD5B2A-CA61-106B-3676-50E20729A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8475" y="2694120"/>
              <a:ext cx="1733712" cy="10274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7DF40C-AC25-EA6B-2FEF-080BF9392628}"/>
                </a:ext>
              </a:extLst>
            </p:cNvPr>
            <p:cNvCxnSpPr>
              <a:cxnSpLocks/>
            </p:cNvCxnSpPr>
            <p:nvPr/>
          </p:nvCxnSpPr>
          <p:spPr>
            <a:xfrm>
              <a:off x="2652127" y="2796861"/>
              <a:ext cx="1455827" cy="14373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79A588-6F59-C9D5-7401-D7E765BB89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7954" y="2695831"/>
              <a:ext cx="235395" cy="155721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7AF8EFE-BDBE-F15F-6CE6-151168E96184}"/>
                </a:ext>
              </a:extLst>
            </p:cNvPr>
            <p:cNvCxnSpPr>
              <a:cxnSpLocks/>
            </p:cNvCxnSpPr>
            <p:nvPr/>
          </p:nvCxnSpPr>
          <p:spPr>
            <a:xfrm>
              <a:off x="2652127" y="2796861"/>
              <a:ext cx="345949" cy="13242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AEDEBF-D2ED-2FAA-E0D2-63F7DD36B0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68537" y="4121074"/>
              <a:ext cx="1139417" cy="1131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81E708-A9D1-363E-64CE-3A64857218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7429" y="2720189"/>
              <a:ext cx="1246599" cy="1366309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DE3229-50F5-204B-8976-85D51AABE68B}"/>
              </a:ext>
            </a:extLst>
          </p:cNvPr>
          <p:cNvSpPr txBox="1"/>
          <p:nvPr/>
        </p:nvSpPr>
        <p:spPr>
          <a:xfrm>
            <a:off x="1311331" y="2510257"/>
            <a:ext cx="144287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1440" b="1" spc="0" baseline="0" dirty="0">
                <a:ln/>
                <a:solidFill>
                  <a:srgbClr val="FFC000"/>
                </a:solidFill>
                <a:latin typeface="Arial"/>
                <a:cs typeface="Arial"/>
                <a:sym typeface="Arial"/>
                <a:rtl val="0"/>
              </a:rPr>
              <a:t>Government Stakeholders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A4017-3783-6C47-9968-E948F85BDDDD}"/>
              </a:ext>
            </a:extLst>
          </p:cNvPr>
          <p:cNvSpPr txBox="1"/>
          <p:nvPr/>
        </p:nvSpPr>
        <p:spPr>
          <a:xfrm>
            <a:off x="4322800" y="2549139"/>
            <a:ext cx="135165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G" sz="1440" b="1" spc="0" baseline="0" dirty="0">
                <a:ln/>
                <a:solidFill>
                  <a:srgbClr val="FFC000"/>
                </a:solidFill>
                <a:latin typeface="Arial"/>
                <a:cs typeface="Arial"/>
                <a:sym typeface="Arial"/>
                <a:rtl val="0"/>
              </a:rPr>
              <a:t>Demand Side</a:t>
            </a:r>
          </a:p>
          <a:p>
            <a:pPr algn="l"/>
            <a:r>
              <a:rPr lang="en-SG" sz="1440" b="1" dirty="0">
                <a:ln/>
                <a:solidFill>
                  <a:srgbClr val="66FFFF"/>
                </a:solidFill>
                <a:latin typeface="Arial"/>
                <a:cs typeface="Arial"/>
                <a:sym typeface="Arial"/>
                <a:rtl val="0"/>
              </a:rPr>
              <a:t>(FM Sector)</a:t>
            </a:r>
            <a:endParaRPr lang="en-SG" sz="1440" b="1" spc="0" baseline="0" dirty="0">
              <a:ln/>
              <a:solidFill>
                <a:srgbClr val="66FFFF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0585BB-440B-4D2D-8845-B155F3494F76}"/>
              </a:ext>
            </a:extLst>
          </p:cNvPr>
          <p:cNvSpPr txBox="1"/>
          <p:nvPr/>
        </p:nvSpPr>
        <p:spPr>
          <a:xfrm>
            <a:off x="3538245" y="4253050"/>
            <a:ext cx="23414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1440" b="1" i="1" spc="0" baseline="0" dirty="0">
                <a:ln/>
                <a:solidFill>
                  <a:srgbClr val="FFC000"/>
                </a:solidFill>
                <a:latin typeface="Arial"/>
                <a:cs typeface="Arial"/>
                <a:sym typeface="Arial"/>
                <a:rtl val="0"/>
              </a:rPr>
              <a:t>Supply Side </a:t>
            </a:r>
            <a:r>
              <a:rPr lang="en-SG" sz="1440" b="1" i="1" spc="0" baseline="0" dirty="0">
                <a:ln/>
                <a:latin typeface="Arial"/>
                <a:cs typeface="Arial"/>
                <a:sym typeface="Arial"/>
                <a:rtl val="0"/>
              </a:rPr>
              <a:t>(Robotics &amp; Automation Solution &amp; Technology Providers)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FA5591-5038-4B9A-FF44-7A9037B4B77A}"/>
              </a:ext>
            </a:extLst>
          </p:cNvPr>
          <p:cNvSpPr txBox="1"/>
          <p:nvPr/>
        </p:nvSpPr>
        <p:spPr>
          <a:xfrm>
            <a:off x="2073502" y="3937108"/>
            <a:ext cx="11586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40" b="1" spc="0" baseline="0" dirty="0">
                <a:ln/>
                <a:solidFill>
                  <a:srgbClr val="FFC000"/>
                </a:solidFill>
                <a:latin typeface="Arial"/>
                <a:cs typeface="Arial"/>
                <a:sym typeface="Arial"/>
                <a:rtl val="0"/>
              </a:rPr>
              <a:t>R&amp;D Performers </a:t>
            </a:r>
            <a:r>
              <a:rPr lang="en-SG" sz="1440" b="1" spc="0" baseline="0" dirty="0">
                <a:ln/>
                <a:latin typeface="Arial"/>
                <a:cs typeface="Arial"/>
                <a:sym typeface="Arial"/>
                <a:rtl val="0"/>
              </a:rPr>
              <a:t>IHLs/RIs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75CC99-2CEB-6106-86E1-C41237173B92}"/>
              </a:ext>
            </a:extLst>
          </p:cNvPr>
          <p:cNvSpPr/>
          <p:nvPr/>
        </p:nvSpPr>
        <p:spPr>
          <a:xfrm>
            <a:off x="2584450" y="2714238"/>
            <a:ext cx="121526" cy="134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C092C3-B372-951D-AB4E-859DDFBFB0F2}"/>
              </a:ext>
            </a:extLst>
          </p:cNvPr>
          <p:cNvSpPr/>
          <p:nvPr/>
        </p:nvSpPr>
        <p:spPr>
          <a:xfrm>
            <a:off x="4273550" y="2625338"/>
            <a:ext cx="121526" cy="134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2B8ACF-F94B-1A5A-A100-FB15D75DD8D0}"/>
              </a:ext>
            </a:extLst>
          </p:cNvPr>
          <p:cNvSpPr/>
          <p:nvPr/>
        </p:nvSpPr>
        <p:spPr>
          <a:xfrm>
            <a:off x="2933700" y="4066788"/>
            <a:ext cx="121526" cy="134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45049E-D5DF-BFF6-2560-C0C31A04AF1F}"/>
              </a:ext>
            </a:extLst>
          </p:cNvPr>
          <p:cNvSpPr/>
          <p:nvPr/>
        </p:nvSpPr>
        <p:spPr>
          <a:xfrm>
            <a:off x="4032250" y="4181088"/>
            <a:ext cx="121526" cy="134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B3D0D9-E4DB-501D-0295-535E8B2AABB5}"/>
              </a:ext>
            </a:extLst>
          </p:cNvPr>
          <p:cNvSpPr txBox="1"/>
          <p:nvPr/>
        </p:nvSpPr>
        <p:spPr>
          <a:xfrm>
            <a:off x="1352698" y="550708"/>
            <a:ext cx="548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3600" b="1" i="1" spc="0" baseline="0" dirty="0" err="1">
                <a:ln/>
                <a:latin typeface="Calibri"/>
                <a:cs typeface="Calibri"/>
                <a:sym typeface="Calibri"/>
                <a:rtl val="0"/>
              </a:rPr>
              <a:t>Robo</a:t>
            </a:r>
            <a:r>
              <a:rPr lang="en-SG" sz="3600" b="1" i="1" spc="0" baseline="0" dirty="0" err="1">
                <a:ln/>
                <a:solidFill>
                  <a:srgbClr val="FFFF00"/>
                </a:solidFill>
                <a:latin typeface="Calibri"/>
                <a:cs typeface="Calibri"/>
                <a:sym typeface="Calibri"/>
                <a:rtl val="0"/>
              </a:rPr>
              <a:t>Cluster</a:t>
            </a:r>
            <a:r>
              <a:rPr lang="en-SG" sz="3600" b="1" i="1" spc="0" baseline="0" dirty="0">
                <a:ln/>
                <a:solidFill>
                  <a:srgbClr val="66FF33"/>
                </a:solidFill>
                <a:latin typeface="Calibri"/>
                <a:cs typeface="Calibri"/>
                <a:sym typeface="Calibri"/>
                <a:rtl val="0"/>
              </a:rPr>
              <a:t> Illustration </a:t>
            </a:r>
            <a:r>
              <a:rPr lang="en-SG" sz="3600" b="1" spc="0" baseline="0" dirty="0">
                <a:ln/>
                <a:solidFill>
                  <a:srgbClr val="66FF33"/>
                </a:solidFill>
                <a:latin typeface="Calibri"/>
                <a:cs typeface="Calibri"/>
                <a:sym typeface="Calibri"/>
                <a:rtl val="0"/>
              </a:rPr>
              <a:t>- </a:t>
            </a:r>
            <a:r>
              <a:rPr lang="en-SG" sz="3600" b="1" spc="0" baseline="0" dirty="0">
                <a:ln/>
                <a:solidFill>
                  <a:srgbClr val="66FFFF"/>
                </a:solidFill>
                <a:latin typeface="Calibri"/>
                <a:cs typeface="Calibri"/>
                <a:sym typeface="Calibri"/>
                <a:rtl val="0"/>
              </a:rPr>
              <a:t>Facilities Management(FM)</a:t>
            </a:r>
            <a:endParaRPr lang="en-SG" sz="3600" b="1" spc="0" baseline="0" dirty="0">
              <a:ln/>
              <a:solidFill>
                <a:srgbClr val="66FF33"/>
              </a:solidFill>
              <a:latin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426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13833</TotalTime>
  <Words>467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AngsanaUPC</vt:lpstr>
      <vt:lpstr>Arial</vt:lpstr>
      <vt:lpstr>Brush Script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Singapore’s Robotics Ecosystem(Mapped to date)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 Boon</dc:creator>
  <cp:lastModifiedBy>Quek Tong Boon</cp:lastModifiedBy>
  <cp:revision>278</cp:revision>
  <dcterms:created xsi:type="dcterms:W3CDTF">2021-09-13T03:40:16Z</dcterms:created>
  <dcterms:modified xsi:type="dcterms:W3CDTF">2024-01-10T01:36:34Z</dcterms:modified>
</cp:coreProperties>
</file>